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5" r:id="rId8"/>
    <p:sldId id="272" r:id="rId9"/>
    <p:sldId id="264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1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8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6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36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397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00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82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0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2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3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3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5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7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1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Scientific Method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Unit 1</a:t>
            </a:r>
          </a:p>
        </p:txBody>
      </p:sp>
    </p:spTree>
    <p:extLst>
      <p:ext uri="{BB962C8B-B14F-4D97-AF65-F5344CB8AC3E}">
        <p14:creationId xmlns:p14="http://schemas.microsoft.com/office/powerpoint/2010/main" val="1995828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656" y="420930"/>
            <a:ext cx="8154865" cy="607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9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What is 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Science is the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process</a:t>
            </a:r>
            <a:r>
              <a:rPr lang="en-US" sz="3200" dirty="0"/>
              <a:t> of using experiment, observation, and reasoning to develop mental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models</a:t>
            </a:r>
            <a:r>
              <a:rPr lang="en-US" sz="3200" dirty="0"/>
              <a:t> of the natural world. The mental models scientists develop are called </a:t>
            </a:r>
            <a:r>
              <a:rPr lang="en-US" sz="3200" b="1" u="sng" dirty="0"/>
              <a:t>theories.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05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What?</a:t>
            </a:r>
          </a:p>
          <a:p>
            <a:r>
              <a:rPr lang="en-US" sz="4000" dirty="0">
                <a:solidFill>
                  <a:schemeClr val="tx1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43804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6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Identify problem</a:t>
            </a:r>
          </a:p>
          <a:p>
            <a:r>
              <a:rPr lang="en-US" sz="2800" dirty="0"/>
              <a:t>Form hypothesis</a:t>
            </a:r>
          </a:p>
          <a:p>
            <a:r>
              <a:rPr lang="en-US" sz="2800" dirty="0"/>
              <a:t>Create experiment</a:t>
            </a:r>
          </a:p>
          <a:p>
            <a:r>
              <a:rPr lang="en-US" sz="2800" dirty="0"/>
              <a:t>Perform experiment</a:t>
            </a:r>
          </a:p>
          <a:p>
            <a:r>
              <a:rPr lang="en-US" sz="2800" dirty="0"/>
              <a:t>Analyze data</a:t>
            </a:r>
          </a:p>
          <a:p>
            <a:r>
              <a:rPr lang="en-US" sz="2800" dirty="0"/>
              <a:t>Communicate results</a:t>
            </a:r>
          </a:p>
        </p:txBody>
      </p:sp>
    </p:spTree>
    <p:extLst>
      <p:ext uri="{BB962C8B-B14F-4D97-AF65-F5344CB8AC3E}">
        <p14:creationId xmlns:p14="http://schemas.microsoft.com/office/powerpoint/2010/main" val="287279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062091" cy="652530"/>
          </a:xfrm>
        </p:spPr>
        <p:txBody>
          <a:bodyPr/>
          <a:lstStyle/>
          <a:p>
            <a:r>
              <a:rPr lang="en-US" dirty="0"/>
              <a:t>It’s a process . . 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762" y="1459560"/>
            <a:ext cx="4922076" cy="519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01336" y="1296140"/>
            <a:ext cx="8714710" cy="4438671"/>
          </a:xfrm>
        </p:spPr>
        <p:txBody>
          <a:bodyPr>
            <a:normAutofit/>
          </a:bodyPr>
          <a:lstStyle/>
          <a:p>
            <a:r>
              <a:rPr lang="en-US" dirty="0"/>
              <a:t>Independent Variables vs.</a:t>
            </a:r>
            <a:br>
              <a:rPr lang="en-US" dirty="0"/>
            </a:br>
            <a:r>
              <a:rPr lang="en-US" dirty="0"/>
              <a:t>Dependent Variables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Control Groups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Constants</a:t>
            </a:r>
          </a:p>
        </p:txBody>
      </p:sp>
    </p:spTree>
    <p:extLst>
      <p:ext uri="{BB962C8B-B14F-4D97-AF65-F5344CB8AC3E}">
        <p14:creationId xmlns:p14="http://schemas.microsoft.com/office/powerpoint/2010/main" val="72893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22032"/>
            <a:ext cx="8596668" cy="150055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An investigation found that more bushels of potatoes were produced when the soil was fertilized more.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 (IV = amt of fertilizer; DV = amt of potatoes; constants might include amt of light or water, type of potato); control = no fertilizer)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02" y="2250829"/>
            <a:ext cx="9456335" cy="150055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A student wanted to test how the mass of paper airplanes affected the distance they would fly. Paper clips were added to increase mass.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(IV =total mass or number of paper clips; DV = distance; constants might include type of paper, size of paper clips, how plane was folded; control = no paper clips)</a:t>
            </a:r>
          </a:p>
        </p:txBody>
      </p:sp>
      <p:sp>
        <p:nvSpPr>
          <p:cNvPr id="5" name="Rectangle 4"/>
          <p:cNvSpPr/>
          <p:nvPr/>
        </p:nvSpPr>
        <p:spPr>
          <a:xfrm>
            <a:off x="677335" y="4054369"/>
            <a:ext cx="846666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Students were tested to compare their speed working math problems. Each group was given the same problems. Some students did the problems by hand; some had simple calculators; and some had TI-82 graphing calculators.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(IV = tool used; DV = speed; </a:t>
            </a:r>
            <a:r>
              <a:rPr lang="en-US" sz="1600" dirty="0" err="1">
                <a:solidFill>
                  <a:srgbClr val="FF0000"/>
                </a:solidFill>
              </a:rPr>
              <a:t>constnats</a:t>
            </a:r>
            <a:r>
              <a:rPr lang="en-US" sz="1600" dirty="0">
                <a:solidFill>
                  <a:srgbClr val="FF0000"/>
                </a:solidFill>
              </a:rPr>
              <a:t> might include problems given, grade level of students, environment for test; control = students without calculators)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5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or Qualitative?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Mrs. </a:t>
            </a:r>
            <a:r>
              <a:rPr lang="en-US" dirty="0" err="1"/>
              <a:t>Mastin’s</a:t>
            </a:r>
            <a:r>
              <a:rPr lang="en-US" dirty="0"/>
              <a:t> desk is 5.5 </a:t>
            </a:r>
            <a:r>
              <a:rPr lang="en-US" dirty="0" err="1"/>
              <a:t>ft</a:t>
            </a:r>
            <a:r>
              <a:rPr lang="en-US" dirty="0"/>
              <a:t> long.</a:t>
            </a:r>
          </a:p>
          <a:p>
            <a:pPr fontAlgn="base"/>
            <a:r>
              <a:rPr lang="en-US" dirty="0"/>
              <a:t>Mrs. </a:t>
            </a:r>
            <a:r>
              <a:rPr lang="en-US" dirty="0" err="1"/>
              <a:t>Mastin</a:t>
            </a:r>
            <a:r>
              <a:rPr lang="en-US" dirty="0"/>
              <a:t> has green eyes.</a:t>
            </a:r>
          </a:p>
          <a:p>
            <a:pPr fontAlgn="base"/>
            <a:r>
              <a:rPr lang="en-US" dirty="0"/>
              <a:t>The mass of an apple is approximately 15g.</a:t>
            </a:r>
          </a:p>
          <a:p>
            <a:pPr fontAlgn="base"/>
            <a:r>
              <a:rPr lang="en-US" dirty="0"/>
              <a:t>The solution tastes salty.</a:t>
            </a:r>
          </a:p>
          <a:p>
            <a:pPr fontAlgn="base"/>
            <a:r>
              <a:rPr lang="en-US" dirty="0"/>
              <a:t>A spark was emitted during the chemical reaction.</a:t>
            </a:r>
          </a:p>
          <a:p>
            <a:pPr fontAlgn="base"/>
            <a:r>
              <a:rPr lang="en-US" dirty="0"/>
              <a:t>The hail was about the size of golf balls.</a:t>
            </a:r>
          </a:p>
          <a:p>
            <a:pPr fontAlgn="base"/>
            <a:r>
              <a:rPr lang="en-US" dirty="0"/>
              <a:t>Plant A is taller than Plant 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175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dirty="0"/>
              <a:t>Inference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846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746</TotalTime>
  <Words>312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Scientific Method</vt:lpstr>
      <vt:lpstr>What is Science?</vt:lpstr>
      <vt:lpstr>Scientific Method</vt:lpstr>
      <vt:lpstr>6 Steps</vt:lpstr>
      <vt:lpstr>It’s a process . . .</vt:lpstr>
      <vt:lpstr>Independent Variables vs. Dependent Variables  Control Groups  Constants</vt:lpstr>
      <vt:lpstr>An investigation found that more bushels of potatoes were produced when the soil was fertilized more. (IV = amt of fertilizer; DV = amt of potatoes; constants might include amt of light or water, type of potato); control = no fertilizer)</vt:lpstr>
      <vt:lpstr>Quantitative or Qualitative?</vt:lpstr>
      <vt:lpstr>Observation vs. Inference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jathompson</dc:creator>
  <cp:lastModifiedBy>Julie Anne Thompson</cp:lastModifiedBy>
  <cp:revision>28</cp:revision>
  <dcterms:created xsi:type="dcterms:W3CDTF">2019-07-23T23:06:29Z</dcterms:created>
  <dcterms:modified xsi:type="dcterms:W3CDTF">2019-08-16T18:58:00Z</dcterms:modified>
</cp:coreProperties>
</file>