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  <p:sldMasterId id="2147483718" r:id="rId5"/>
  </p:sldMasterIdLst>
  <p:notesMasterIdLst>
    <p:notesMasterId r:id="rId19"/>
  </p:notesMasterIdLst>
  <p:handoutMasterIdLst>
    <p:handoutMasterId r:id="rId20"/>
  </p:handoutMasterIdLst>
  <p:sldIdLst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85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6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0296C6-2C20-41E7-8D6A-0DF2FE90624E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CD99059-3EB3-4007-926D-12355C3FC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23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3A08D5-A2B7-4206-AEF3-9CD6D2384377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16C4830-1B97-4B3B-8679-6CEE633EC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94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4F81BD"/>
              </a:buClr>
            </a:pPr>
            <a:fld id="{1D5F051E-5333-424C-9C6A-785791D05A91}" type="slidenum">
              <a:rPr lang="en-US" altLang="en-US" sz="1200">
                <a:solidFill>
                  <a:srgbClr val="FFFFFF"/>
                </a:solidFill>
              </a:rPr>
              <a:pPr eaLnBrk="1" hangingPunct="1">
                <a:buClr>
                  <a:srgbClr val="4F81BD"/>
                </a:buClr>
              </a:pPr>
              <a:t>1</a:t>
            </a:fld>
            <a:endParaRPr lang="en-US" alt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975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00CC99"/>
              </a:buClr>
            </a:pPr>
            <a:fld id="{797799DF-1F78-4939-88C9-A4C9F0AFCFE7}" type="slidenum">
              <a:rPr lang="en-US" altLang="en-US"/>
              <a:pPr>
                <a:buClr>
                  <a:srgbClr val="00CC99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63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00CC99"/>
              </a:buClr>
            </a:pPr>
            <a:fld id="{8C1E4D1F-EBEF-49B9-8733-FE79937C068C}" type="slidenum">
              <a:rPr lang="en-US" altLang="en-US"/>
              <a:pPr>
                <a:buClr>
                  <a:srgbClr val="00CC99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08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00CC99"/>
              </a:buClr>
            </a:pPr>
            <a:fld id="{67B710D6-9A5F-4064-A320-229ED3ACDF3C}" type="slidenum">
              <a:rPr lang="en-US" altLang="en-US"/>
              <a:pPr>
                <a:buClr>
                  <a:srgbClr val="00CC99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0855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00CC99"/>
              </a:buClr>
            </a:pPr>
            <a:fld id="{1BC23645-1215-402C-87E0-40A1B10B6724}" type="slidenum">
              <a:rPr lang="en-US" altLang="en-US"/>
              <a:pPr>
                <a:buClr>
                  <a:srgbClr val="00CC99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252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latin typeface="Arial" charset="0"/>
                <a:ea typeface="+mn-ea"/>
              </a:defRPr>
            </a:lvl1pPr>
          </a:lstStyle>
          <a:p>
            <a:pPr>
              <a:buClr>
                <a:srgbClr val="4F81BD"/>
              </a:buClr>
              <a:defRPr/>
            </a:pPr>
            <a:fld id="{4C3F565F-0EE7-4F9F-A3C0-3CD4B058A340}" type="datetimeFigureOut">
              <a:rPr lang="en-US" altLang="en-US"/>
              <a:pPr>
                <a:buClr>
                  <a:srgbClr val="4F81BD"/>
                </a:buClr>
                <a:defRPr/>
              </a:pPr>
              <a:t>8/30/2017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latin typeface="Arial" panose="020B0604020202020204" pitchFamily="34" charset="0"/>
              </a:defRPr>
            </a:lvl1pPr>
          </a:lstStyle>
          <a:p>
            <a:pPr>
              <a:buClr>
                <a:srgbClr val="4F81BD"/>
              </a:buClr>
            </a:pPr>
            <a:fld id="{FFC3B5FF-4D96-4194-9BBE-9D9BD1E0BABD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2965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latin typeface="Arial" charset="0"/>
                <a:ea typeface="+mn-ea"/>
              </a:defRPr>
            </a:lvl1pPr>
          </a:lstStyle>
          <a:p>
            <a:pPr>
              <a:buClr>
                <a:srgbClr val="4F81BD"/>
              </a:buClr>
              <a:defRPr/>
            </a:pPr>
            <a:fld id="{B5DF8399-A19F-4D19-92B2-A5882B2B4406}" type="datetimeFigureOut">
              <a:rPr lang="en-US" altLang="en-US"/>
              <a:pPr>
                <a:buClr>
                  <a:srgbClr val="4F81BD"/>
                </a:buClr>
                <a:defRPr/>
              </a:pPr>
              <a:t>8/30/2017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latin typeface="Arial" panose="020B0604020202020204" pitchFamily="34" charset="0"/>
              </a:defRPr>
            </a:lvl1pPr>
          </a:lstStyle>
          <a:p>
            <a:pPr>
              <a:buClr>
                <a:srgbClr val="4F81BD"/>
              </a:buClr>
            </a:pPr>
            <a:fld id="{B947E6A0-78C1-4835-AF66-A9E02A55195E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502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latin typeface="Arial" charset="0"/>
                <a:ea typeface="+mn-ea"/>
              </a:defRPr>
            </a:lvl1pPr>
          </a:lstStyle>
          <a:p>
            <a:pPr>
              <a:buClr>
                <a:srgbClr val="4F81BD"/>
              </a:buClr>
              <a:defRPr/>
            </a:pPr>
            <a:fld id="{36DEE0DE-517F-4837-8BE7-A9A6AA24982C}" type="datetimeFigureOut">
              <a:rPr lang="en-US" altLang="en-US"/>
              <a:pPr>
                <a:buClr>
                  <a:srgbClr val="4F81BD"/>
                </a:buClr>
                <a:defRPr/>
              </a:pPr>
              <a:t>8/30/2017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latin typeface="Arial" panose="020B0604020202020204" pitchFamily="34" charset="0"/>
              </a:defRPr>
            </a:lvl1pPr>
          </a:lstStyle>
          <a:p>
            <a:pPr>
              <a:buClr>
                <a:srgbClr val="4F81BD"/>
              </a:buClr>
            </a:pPr>
            <a:fld id="{04AC0724-B3DB-4D20-9113-FC389762B213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16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latin typeface="Arial" charset="0"/>
                <a:ea typeface="+mn-ea"/>
              </a:defRPr>
            </a:lvl1pPr>
          </a:lstStyle>
          <a:p>
            <a:pPr>
              <a:buClr>
                <a:srgbClr val="4F81BD"/>
              </a:buClr>
              <a:defRPr/>
            </a:pPr>
            <a:fld id="{B899AA67-299A-4B1A-A018-EC7FEC25C083}" type="datetimeFigureOut">
              <a:rPr lang="en-US" altLang="en-US"/>
              <a:pPr>
                <a:buClr>
                  <a:srgbClr val="4F81BD"/>
                </a:buClr>
                <a:defRPr/>
              </a:pPr>
              <a:t>8/30/2017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latin typeface="Arial" panose="020B0604020202020204" pitchFamily="34" charset="0"/>
              </a:defRPr>
            </a:lvl1pPr>
          </a:lstStyle>
          <a:p>
            <a:pPr>
              <a:buClr>
                <a:srgbClr val="4F81BD"/>
              </a:buClr>
            </a:pPr>
            <a:fld id="{3AEA078A-ECDC-45C6-8697-CAC4E27A9151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2386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latin typeface="Arial" charset="0"/>
                <a:ea typeface="+mn-ea"/>
              </a:defRPr>
            </a:lvl1pPr>
          </a:lstStyle>
          <a:p>
            <a:pPr>
              <a:buClr>
                <a:srgbClr val="4F81BD"/>
              </a:buClr>
              <a:defRPr/>
            </a:pPr>
            <a:fld id="{EF91457E-0A55-45FE-8E0E-0C36A3D87AA1}" type="datetimeFigureOut">
              <a:rPr lang="en-US" altLang="en-US"/>
              <a:pPr>
                <a:buClr>
                  <a:srgbClr val="4F81BD"/>
                </a:buClr>
                <a:defRPr/>
              </a:pPr>
              <a:t>8/30/2017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latin typeface="Arial" panose="020B0604020202020204" pitchFamily="34" charset="0"/>
              </a:defRPr>
            </a:lvl1pPr>
          </a:lstStyle>
          <a:p>
            <a:pPr>
              <a:buClr>
                <a:srgbClr val="4F81BD"/>
              </a:buClr>
            </a:pPr>
            <a:fld id="{62924129-5A7A-4072-8AB2-20A30E34F60D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405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latin typeface="Arial" charset="0"/>
                <a:ea typeface="+mn-ea"/>
              </a:defRPr>
            </a:lvl1pPr>
          </a:lstStyle>
          <a:p>
            <a:pPr>
              <a:buClr>
                <a:srgbClr val="4F81BD"/>
              </a:buClr>
              <a:defRPr/>
            </a:pPr>
            <a:fld id="{1AA3B20C-C8C4-4207-BDCC-B50B8F70D666}" type="datetimeFigureOut">
              <a:rPr lang="en-US" altLang="en-US"/>
              <a:pPr>
                <a:buClr>
                  <a:srgbClr val="4F81BD"/>
                </a:buClr>
                <a:defRPr/>
              </a:pPr>
              <a:t>8/30/2017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latin typeface="Arial" panose="020B0604020202020204" pitchFamily="34" charset="0"/>
              </a:defRPr>
            </a:lvl1pPr>
          </a:lstStyle>
          <a:p>
            <a:pPr>
              <a:buClr>
                <a:srgbClr val="4F81BD"/>
              </a:buClr>
            </a:pPr>
            <a:fld id="{5D752BB7-690D-4F4A-866B-E2C320C11ACA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9169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latin typeface="Arial" charset="0"/>
                <a:ea typeface="+mn-ea"/>
              </a:defRPr>
            </a:lvl1pPr>
          </a:lstStyle>
          <a:p>
            <a:pPr>
              <a:buClr>
                <a:srgbClr val="4F81BD"/>
              </a:buClr>
              <a:defRPr/>
            </a:pPr>
            <a:fld id="{FD3D324F-1D59-46FF-9465-855BD7DACE47}" type="datetimeFigureOut">
              <a:rPr lang="en-US" altLang="en-US"/>
              <a:pPr>
                <a:buClr>
                  <a:srgbClr val="4F81BD"/>
                </a:buClr>
                <a:defRPr/>
              </a:pPr>
              <a:t>8/30/2017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latin typeface="Arial" panose="020B0604020202020204" pitchFamily="34" charset="0"/>
              </a:defRPr>
            </a:lvl1pPr>
          </a:lstStyle>
          <a:p>
            <a:pPr>
              <a:buClr>
                <a:srgbClr val="4F81BD"/>
              </a:buClr>
            </a:pPr>
            <a:fld id="{E3BD1679-CAD9-4801-B168-E479E607AE28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00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00CC99"/>
              </a:buClr>
            </a:pPr>
            <a:fld id="{7D240B45-72CE-4AF3-8016-50CD0D141272}" type="slidenum">
              <a:rPr lang="en-US" altLang="en-US"/>
              <a:pPr>
                <a:buClr>
                  <a:srgbClr val="00CC99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95759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latin typeface="Arial" charset="0"/>
                <a:ea typeface="+mn-ea"/>
              </a:defRPr>
            </a:lvl1pPr>
          </a:lstStyle>
          <a:p>
            <a:pPr>
              <a:buClr>
                <a:srgbClr val="4F81BD"/>
              </a:buClr>
              <a:defRPr/>
            </a:pPr>
            <a:fld id="{4FAD2E02-B158-4492-A655-3AFFA32B53BD}" type="datetimeFigureOut">
              <a:rPr lang="en-US" altLang="en-US"/>
              <a:pPr>
                <a:buClr>
                  <a:srgbClr val="4F81BD"/>
                </a:buClr>
                <a:defRPr/>
              </a:pPr>
              <a:t>8/30/2017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latin typeface="Arial" panose="020B0604020202020204" pitchFamily="34" charset="0"/>
              </a:defRPr>
            </a:lvl1pPr>
          </a:lstStyle>
          <a:p>
            <a:pPr>
              <a:buClr>
                <a:srgbClr val="4F81BD"/>
              </a:buClr>
            </a:pPr>
            <a:fld id="{DFA0CE09-DC97-4363-8248-39DE8DED4A82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348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latin typeface="Arial" charset="0"/>
                <a:ea typeface="+mn-ea"/>
              </a:defRPr>
            </a:lvl1pPr>
          </a:lstStyle>
          <a:p>
            <a:pPr>
              <a:buClr>
                <a:srgbClr val="4F81BD"/>
              </a:buClr>
              <a:defRPr/>
            </a:pPr>
            <a:fld id="{E3FAABC8-9784-47A6-BC41-50B39BB8F5DA}" type="datetimeFigureOut">
              <a:rPr lang="en-US" altLang="en-US"/>
              <a:pPr>
                <a:buClr>
                  <a:srgbClr val="4F81BD"/>
                </a:buClr>
                <a:defRPr/>
              </a:pPr>
              <a:t>8/30/2017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latin typeface="Arial" panose="020B0604020202020204" pitchFamily="34" charset="0"/>
              </a:defRPr>
            </a:lvl1pPr>
          </a:lstStyle>
          <a:p>
            <a:pPr>
              <a:buClr>
                <a:srgbClr val="4F81BD"/>
              </a:buClr>
            </a:pPr>
            <a:fld id="{41C6E336-B633-4E79-829E-AD0D209795BA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821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latin typeface="Arial" charset="0"/>
                <a:ea typeface="+mn-ea"/>
              </a:defRPr>
            </a:lvl1pPr>
          </a:lstStyle>
          <a:p>
            <a:pPr>
              <a:buClr>
                <a:srgbClr val="4F81BD"/>
              </a:buClr>
              <a:defRPr/>
            </a:pPr>
            <a:fld id="{58058A61-BA1C-4902-AEC3-789E62E19393}" type="datetimeFigureOut">
              <a:rPr lang="en-US" altLang="en-US"/>
              <a:pPr>
                <a:buClr>
                  <a:srgbClr val="4F81BD"/>
                </a:buClr>
                <a:defRPr/>
              </a:pPr>
              <a:t>8/30/2017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latin typeface="Arial" panose="020B0604020202020204" pitchFamily="34" charset="0"/>
              </a:defRPr>
            </a:lvl1pPr>
          </a:lstStyle>
          <a:p>
            <a:pPr>
              <a:buClr>
                <a:srgbClr val="4F81BD"/>
              </a:buClr>
            </a:pPr>
            <a:fld id="{71B0ABE7-0814-4B48-99BA-44E2CB84FA71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93929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latin typeface="Arial" charset="0"/>
                <a:ea typeface="+mn-ea"/>
              </a:defRPr>
            </a:lvl1pPr>
          </a:lstStyle>
          <a:p>
            <a:pPr>
              <a:buClr>
                <a:srgbClr val="4F81BD"/>
              </a:buClr>
              <a:defRPr/>
            </a:pPr>
            <a:fld id="{FD89578E-A2BB-4F0D-92B2-2EECB1A9A70F}" type="datetimeFigureOut">
              <a:rPr lang="en-US" altLang="en-US"/>
              <a:pPr>
                <a:buClr>
                  <a:srgbClr val="4F81BD"/>
                </a:buClr>
                <a:defRPr/>
              </a:pPr>
              <a:t>8/30/2017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>
                <a:latin typeface="Arial" panose="020B0604020202020204" pitchFamily="34" charset="0"/>
              </a:defRPr>
            </a:lvl1pPr>
          </a:lstStyle>
          <a:p>
            <a:pPr>
              <a:buClr>
                <a:srgbClr val="4F81BD"/>
              </a:buClr>
            </a:pPr>
            <a:fld id="{1EA53EDC-3236-4D84-8B47-771B3BED35FE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0244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</a:pPr>
            <a:fld id="{DA17BC9A-F202-454A-8BD1-C0A8D7DA203F}" type="slidenum">
              <a:rPr lang="en-US" altLang="en-US"/>
              <a:pPr>
                <a:buClr>
                  <a:srgbClr val="BBE0E3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3243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</a:pPr>
            <a:fld id="{795424DD-010C-40E7-A664-3B41ED4EEC17}" type="slidenum">
              <a:rPr lang="en-US" altLang="en-US"/>
              <a:pPr>
                <a:buClr>
                  <a:srgbClr val="BBE0E3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615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</a:pPr>
            <a:fld id="{D6970B93-482F-4535-9776-2AF99880F1CA}" type="slidenum">
              <a:rPr lang="en-US" altLang="en-US"/>
              <a:pPr>
                <a:buClr>
                  <a:srgbClr val="BBE0E3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3732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</a:pPr>
            <a:fld id="{E6E6A165-5718-4E56-BBAE-D06FCE5CB660}" type="slidenum">
              <a:rPr lang="en-US" altLang="en-US"/>
              <a:pPr>
                <a:buClr>
                  <a:srgbClr val="BBE0E3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439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</a:pPr>
            <a:fld id="{382CC371-3FAE-4C3E-AC8A-1C7DBDB4FD73}" type="slidenum">
              <a:rPr lang="en-US" altLang="en-US"/>
              <a:pPr>
                <a:buClr>
                  <a:srgbClr val="BBE0E3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6068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</a:pPr>
            <a:fld id="{DE6794F1-4BFC-4BA7-BA59-83AFCD166403}" type="slidenum">
              <a:rPr lang="en-US" altLang="en-US"/>
              <a:pPr>
                <a:buClr>
                  <a:srgbClr val="BBE0E3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086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00CC99"/>
              </a:buClr>
            </a:pPr>
            <a:fld id="{763BA2E9-55BB-4D96-9C91-83464CF86742}" type="slidenum">
              <a:rPr lang="en-US" altLang="en-US"/>
              <a:pPr>
                <a:buClr>
                  <a:srgbClr val="00CC99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2051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</a:pPr>
            <a:fld id="{ED7C76D5-5DD6-474B-9E6C-13BDA5C87212}" type="slidenum">
              <a:rPr lang="en-US" altLang="en-US"/>
              <a:pPr>
                <a:buClr>
                  <a:srgbClr val="BBE0E3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83634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</a:pPr>
            <a:fld id="{66C1CBBB-75CD-4FEF-8517-95AA2973FFB1}" type="slidenum">
              <a:rPr lang="en-US" altLang="en-US"/>
              <a:pPr>
                <a:buClr>
                  <a:srgbClr val="BBE0E3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1875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</a:pPr>
            <a:fld id="{2C71CD2B-62DC-49C7-89D1-91E0443EEBB9}" type="slidenum">
              <a:rPr lang="en-US" altLang="en-US"/>
              <a:pPr>
                <a:buClr>
                  <a:srgbClr val="BBE0E3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0709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</a:pPr>
            <a:fld id="{27517894-9155-4E48-A0C7-5179CFBC76AD}" type="slidenum">
              <a:rPr lang="en-US" altLang="en-US"/>
              <a:pPr>
                <a:buClr>
                  <a:srgbClr val="BBE0E3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5308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BBE0E3"/>
              </a:buClr>
            </a:pPr>
            <a:fld id="{9F66E962-12E6-4F0D-9DCF-E51C2404F13C}" type="slidenum">
              <a:rPr lang="en-US" altLang="en-US"/>
              <a:pPr>
                <a:buClr>
                  <a:srgbClr val="BBE0E3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3170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9AB1D3D9-31B8-4774-A2C1-71796D83E8A6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59254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6EF33CC7-5E97-4542-A211-21C6CFCEB403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6051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03236682-0193-45C6-87D9-04224B04F14E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10692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FB78F5F7-1703-4707-909E-E93228BB85E1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20265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232D0D0D-38AA-4C6E-97A8-D392B4577225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69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00CC99"/>
              </a:buClr>
            </a:pPr>
            <a:fld id="{140F8BF7-1F15-4039-A8B6-ABA7441A6787}" type="slidenum">
              <a:rPr lang="en-US" altLang="en-US"/>
              <a:pPr>
                <a:buClr>
                  <a:srgbClr val="00CC99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7339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CE67D13A-590D-44F1-B43F-A538AED0BBE5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006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AD7BC511-B0DB-4B67-BD67-D8A06ADE9CA2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3708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A3EA4E22-5A28-410C-B186-505DC19EE1FB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8605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971B359A-B511-4F2F-98BC-F89527DCA145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3959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54863AD8-23DA-446E-9BF8-D42176736E95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662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5C0FDC5C-D0E0-482A-B472-7CB59A44281B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2675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615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624BEB84-1E57-453A-89B5-28D70B36542E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945979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65767" y="1981200"/>
            <a:ext cx="500591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265767" y="4114800"/>
            <a:ext cx="500591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2615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A8D1C0F0-F7DC-4D34-A66C-D434037AAD9B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43991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615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2FDC392B-15B2-4919-A001-89719AC425AF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056537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42485" y="96838"/>
            <a:ext cx="10238316" cy="599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615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93D87135-EE11-4D2C-9530-4EA2C181B128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7216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00CC99"/>
              </a:buClr>
            </a:pPr>
            <a:fld id="{B0C99523-12E6-4F4F-8FDB-149B159CFE79}" type="slidenum">
              <a:rPr lang="en-US" altLang="en-US"/>
              <a:pPr>
                <a:buClr>
                  <a:srgbClr val="00CC99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5772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474885" y="1981200"/>
            <a:ext cx="5005916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474885" y="4114800"/>
            <a:ext cx="5005916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2615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577A720C-255F-4085-A903-206074DFF33F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152031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8" y="1981200"/>
            <a:ext cx="10215033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5768" y="4114800"/>
            <a:ext cx="10215033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615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28311096-0887-4AC0-BFD5-F6398B6E510F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81782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5768" y="1981200"/>
            <a:ext cx="10215033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5768" y="4114800"/>
            <a:ext cx="10215033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615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22C89A41-B526-457F-A980-0CB675DA12DB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92007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6474885" y="1981200"/>
            <a:ext cx="5005916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615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814C45F4-A53F-4C27-AC55-08041AD01F68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2286965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65767" y="1981200"/>
            <a:ext cx="500591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474885" y="1981200"/>
            <a:ext cx="5005916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265768" y="4114800"/>
            <a:ext cx="10215033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2615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4B867B2F-6711-4758-9D40-64075DFACDC6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362019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9AB1D3D9-31B8-4774-A2C1-71796D83E8A6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2563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6EF33CC7-5E97-4542-A211-21C6CFCEB403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34731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03236682-0193-45C6-87D9-04224B04F14E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9048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FB78F5F7-1703-4707-909E-E93228BB85E1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3094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232D0D0D-38AA-4C6E-97A8-D392B4577225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4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00CC99"/>
              </a:buClr>
            </a:pPr>
            <a:fld id="{C934C641-5031-40F7-A00A-72C317128360}" type="slidenum">
              <a:rPr lang="en-US" altLang="en-US"/>
              <a:pPr>
                <a:buClr>
                  <a:srgbClr val="00CC99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0836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CE67D13A-590D-44F1-B43F-A538AED0BBE5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90812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AD7BC511-B0DB-4B67-BD67-D8A06ADE9CA2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59860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A3EA4E22-5A28-410C-B186-505DC19EE1FB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01497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971B359A-B511-4F2F-98BC-F89527DCA145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2314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54863AD8-23DA-446E-9BF8-D42176736E95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724747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5C0FDC5C-D0E0-482A-B472-7CB59A44281B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296655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615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624BEB84-1E57-453A-89B5-28D70B36542E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80989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65767" y="1981200"/>
            <a:ext cx="500591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265767" y="4114800"/>
            <a:ext cx="500591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2615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A8D1C0F0-F7DC-4D34-A66C-D434037AAD9B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028385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615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2FDC392B-15B2-4919-A001-89719AC425AF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295976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42485" y="96838"/>
            <a:ext cx="10238316" cy="599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615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93D87135-EE11-4D2C-9530-4EA2C181B128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49377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00CC99"/>
              </a:buClr>
            </a:pPr>
            <a:fld id="{846B3B01-E82B-41EF-80FD-A30AC3FD7715}" type="slidenum">
              <a:rPr lang="en-US" altLang="en-US"/>
              <a:pPr>
                <a:buClr>
                  <a:srgbClr val="00CC99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81608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474885" y="1981200"/>
            <a:ext cx="5005916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474885" y="4114800"/>
            <a:ext cx="5005916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2615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577A720C-255F-4085-A903-206074DFF33F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420920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8" y="1981200"/>
            <a:ext cx="10215033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5768" y="4114800"/>
            <a:ext cx="10215033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615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28311096-0887-4AC0-BFD5-F6398B6E510F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31472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5768" y="1981200"/>
            <a:ext cx="10215033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5768" y="4114800"/>
            <a:ext cx="10215033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615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22C89A41-B526-457F-A980-0CB675DA12DB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445239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6474885" y="1981200"/>
            <a:ext cx="5005916" cy="4114800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615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814C45F4-A53F-4C27-AC55-08041AD01F68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36076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65767" y="1981200"/>
            <a:ext cx="500591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474885" y="1981200"/>
            <a:ext cx="5005916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265768" y="4114800"/>
            <a:ext cx="10215033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2615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4F81BD"/>
              </a:buClr>
            </a:pPr>
            <a:fld id="{4B867B2F-6711-4758-9D40-64075DFACDC6}" type="slidenum">
              <a:rPr lang="en-US" altLang="en-US"/>
              <a:pPr>
                <a:buClr>
                  <a:srgbClr val="4F81BD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873720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00CC99"/>
              </a:buClr>
            </a:pPr>
            <a:fld id="{FB49E308-5310-48DE-A5EB-EEEAE04F7319}" type="slidenum">
              <a:rPr lang="en-US" altLang="en-US"/>
              <a:pPr>
                <a:buClr>
                  <a:srgbClr val="00CC99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94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itchFamily="2" charset="2"/>
              <a:buChar char="n"/>
              <a:defRPr>
                <a:cs typeface="+mn-cs"/>
              </a:defRPr>
            </a:lvl1pPr>
          </a:lstStyle>
          <a:p>
            <a:pPr>
              <a:buClr>
                <a:srgbClr val="00CC99"/>
              </a:buCl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/>
            </a:lvl1pPr>
          </a:lstStyle>
          <a:p>
            <a:pPr>
              <a:buClr>
                <a:srgbClr val="00CC99"/>
              </a:buClr>
            </a:pPr>
            <a:fld id="{787D7A85-8253-45D2-A686-D5BD84F1E974}" type="slidenum">
              <a:rPr lang="en-US" altLang="en-US"/>
              <a:pPr>
                <a:buClr>
                  <a:srgbClr val="00CC99"/>
                </a:buClr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0379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37.xml"/><Relationship Id="rId21" Type="http://schemas.openxmlformats.org/officeDocument/2006/relationships/theme" Target="../theme/theme4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2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19" Type="http://schemas.openxmlformats.org/officeDocument/2006/relationships/slideLayout" Target="../slideLayouts/slideLayout53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57.xml"/><Relationship Id="rId21" Type="http://schemas.openxmlformats.org/officeDocument/2006/relationships/theme" Target="../theme/theme5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20" Type="http://schemas.openxmlformats.org/officeDocument/2006/relationships/slideLayout" Target="../slideLayouts/slideLayout74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19" Type="http://schemas.openxmlformats.org/officeDocument/2006/relationships/slideLayout" Target="../slideLayouts/slideLayout73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SzTx/>
              <a:buFontTx/>
              <a:buNone/>
              <a:defRPr sz="1400" b="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 fontAlgn="base">
              <a:spcAft>
                <a:spcPct val="0"/>
              </a:spcAft>
            </a:pPr>
            <a:fld id="{EDD7E081-F1F7-4C35-B30F-68F9E6C60DB7}" type="slidenum">
              <a:rPr lang="en-US" altLang="en-US"/>
              <a:pPr fontAlgn="base"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84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effectLst>
            <a:outerShdw blurRad="38100" dist="38100" dir="2700000" algn="tl">
              <a:srgbClr val="80808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defTabSz="45720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898989"/>
                </a:solidFill>
                <a:latin typeface="Times New Roman" pitchFamily="18" charset="0"/>
                <a:ea typeface="MS PGothic" pitchFamily="34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A99844A-6863-499B-8746-A09729974594}" type="datetimeFigureOut">
              <a:rPr lang="en-US" altLang="en-US"/>
              <a:pPr fontAlgn="base">
                <a:spcAft>
                  <a:spcPct val="0"/>
                </a:spcAft>
                <a:defRPr/>
              </a:pPr>
              <a:t>8/30/2017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898989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 fontAlgn="base">
              <a:spcAft>
                <a:spcPct val="0"/>
              </a:spcAft>
            </a:pPr>
            <a:fld id="{8A51AA54-A1E3-4E7C-9468-033AAC9E9D88}" type="slidenum">
              <a:rPr lang="en-US" altLang="en-US"/>
              <a:pPr fontAlgn="base"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07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Aft>
                <a:spcPct val="0"/>
              </a:spcAft>
            </a:pPr>
            <a:fld id="{7572A39F-673E-4A3B-8A3B-3E76AF780C6F}" type="slidenum">
              <a:rPr lang="en-US" altLang="en-US"/>
              <a:pPr fontAlgn="base"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2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anose="05000000000000000000" pitchFamily="2" charset="2"/>
              <a:buChar char="n"/>
            </a:pPr>
            <a:fld id="{39B899BF-FB4D-4BF4-B008-19C3098CCCA4}" type="slidenum">
              <a:rPr lang="en-US" altLang="en-US">
                <a:latin typeface="Arial" panose="020B0604020202020204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4F81BD"/>
                </a:buClr>
                <a:buSzPct val="70000"/>
                <a:buFont typeface="Wingdings" panose="05000000000000000000" pitchFamily="2" charset="2"/>
                <a:buChar char="n"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63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anose="05000000000000000000" pitchFamily="2" charset="2"/>
              <a:buChar char="n"/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4F81BD"/>
              </a:buClr>
              <a:buSzPct val="70000"/>
              <a:buFont typeface="Wingdings" panose="05000000000000000000" pitchFamily="2" charset="2"/>
              <a:buChar char="n"/>
            </a:pPr>
            <a:fld id="{39B899BF-FB4D-4BF4-B008-19C3098CCCA4}" type="slidenum">
              <a:rPr lang="en-US" altLang="en-US">
                <a:latin typeface="Arial" panose="020B0604020202020204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Clr>
                  <a:srgbClr val="4F81BD"/>
                </a:buClr>
                <a:buSzPct val="70000"/>
                <a:buFont typeface="Wingdings" panose="05000000000000000000" pitchFamily="2" charset="2"/>
                <a:buChar char="n"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25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  <p:sldLayoutId id="2147483736" r:id="rId18"/>
    <p:sldLayoutId id="2147483737" r:id="rId19"/>
    <p:sldLayoutId id="2147483738" r:id="rId2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7772400" cy="5334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4">
                    <a:lumMod val="95000"/>
                    <a:lumOff val="5000"/>
                  </a:schemeClr>
                </a:solidFill>
              </a:rPr>
              <a:t>The Bohr Model of the Atom</a:t>
            </a:r>
          </a:p>
        </p:txBody>
      </p:sp>
      <p:pic>
        <p:nvPicPr>
          <p:cNvPr id="149507" name="Picture 3" descr="Boh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447800"/>
            <a:ext cx="2160588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981201" y="5105400"/>
            <a:ext cx="1725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Char char="•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buChar char="–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buChar char="–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buChar char="»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D0D0D"/>
                </a:solidFill>
                <a:cs typeface="Arial" panose="020B0604020202020204" pitchFamily="34" charset="0"/>
              </a:rPr>
              <a:t>Neils Bohr</a:t>
            </a:r>
          </a:p>
        </p:txBody>
      </p:sp>
      <p:sp>
        <p:nvSpPr>
          <p:cNvPr id="149509" name="AutoShape 5"/>
          <p:cNvSpPr>
            <a:spLocks noChangeArrowheads="1"/>
          </p:cNvSpPr>
          <p:nvPr/>
        </p:nvSpPr>
        <p:spPr bwMode="auto">
          <a:xfrm>
            <a:off x="4572000" y="1295400"/>
            <a:ext cx="5867400" cy="3962400"/>
          </a:xfrm>
          <a:prstGeom prst="wedgeRoundRectCallout">
            <a:avLst>
              <a:gd name="adj1" fmla="val -69245"/>
              <a:gd name="adj2" fmla="val 139"/>
              <a:gd name="adj3" fmla="val 16667"/>
            </a:avLst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000000">
                    <a:lumMod val="95000"/>
                    <a:lumOff val="5000"/>
                  </a:srgbClr>
                </a:solidFill>
                <a:cs typeface="Arial" charset="0"/>
              </a:rPr>
              <a:t>I pictured electrons orbiting the nucleus much like planets orbiting the sun.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4724400" y="3581400"/>
            <a:ext cx="5486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buChar char="–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buChar char="–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buChar char="»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bg1"/>
                </a:solidFill>
                <a:latin typeface="Comic Sans MS" panose="030F0702030302020204" pitchFamily="66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3200" b="1">
                <a:solidFill>
                  <a:srgbClr val="0D0D0D"/>
                </a:solidFill>
                <a:cs typeface="Arial" panose="020B0604020202020204" pitchFamily="34" charset="0"/>
              </a:rPr>
              <a:t>But I was wrong! They’re more like bees around a hive.</a:t>
            </a:r>
          </a:p>
        </p:txBody>
      </p:sp>
    </p:spTree>
    <p:extLst>
      <p:ext uri="{BB962C8B-B14F-4D97-AF65-F5344CB8AC3E}">
        <p14:creationId xmlns:p14="http://schemas.microsoft.com/office/powerpoint/2010/main" val="413958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9" grpId="0" animBg="1" autoUpdateAnimBg="0"/>
      <p:bldP spid="14951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an Atom of </a:t>
            </a:r>
            <a:r>
              <a:rPr lang="en-US" altLang="en-US" b="1" smtClean="0"/>
              <a:t>Lithium</a:t>
            </a:r>
            <a:r>
              <a:rPr lang="en-US" altLang="en-US" smtClean="0"/>
              <a:t>:</a:t>
            </a:r>
          </a:p>
          <a:p>
            <a:pPr eaLnBrk="1" hangingPunct="1"/>
            <a:r>
              <a:rPr lang="en-US" altLang="en-US" smtClean="0"/>
              <a:t>3 Electrons!</a:t>
            </a:r>
          </a:p>
          <a:p>
            <a:pPr eaLnBrk="1" hangingPunct="1"/>
            <a:r>
              <a:rPr lang="en-US" altLang="en-US" smtClean="0"/>
              <a:t>Simple, you just draw the third Electron here</a:t>
            </a:r>
          </a:p>
        </p:txBody>
      </p:sp>
      <p:sp>
        <p:nvSpPr>
          <p:cNvPr id="80900" name="Oval 4"/>
          <p:cNvSpPr>
            <a:spLocks noChangeArrowheads="1"/>
          </p:cNvSpPr>
          <p:nvPr/>
        </p:nvSpPr>
        <p:spPr bwMode="auto">
          <a:xfrm>
            <a:off x="5791200" y="4724400"/>
            <a:ext cx="838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0901" name="Oval 5"/>
          <p:cNvSpPr>
            <a:spLocks noChangeArrowheads="1"/>
          </p:cNvSpPr>
          <p:nvPr/>
        </p:nvSpPr>
        <p:spPr bwMode="auto">
          <a:xfrm>
            <a:off x="5486400" y="4419600"/>
            <a:ext cx="1447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0902" name="Oval 6"/>
          <p:cNvSpPr>
            <a:spLocks noChangeArrowheads="1"/>
          </p:cNvSpPr>
          <p:nvPr/>
        </p:nvSpPr>
        <p:spPr bwMode="auto">
          <a:xfrm>
            <a:off x="6096000" y="4267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0903" name="Oval 7"/>
          <p:cNvSpPr>
            <a:spLocks noChangeArrowheads="1"/>
          </p:cNvSpPr>
          <p:nvPr/>
        </p:nvSpPr>
        <p:spPr bwMode="auto">
          <a:xfrm>
            <a:off x="6096000" y="5715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0904" name="Oval 8"/>
          <p:cNvSpPr>
            <a:spLocks noChangeArrowheads="1"/>
          </p:cNvSpPr>
          <p:nvPr/>
        </p:nvSpPr>
        <p:spPr bwMode="auto">
          <a:xfrm>
            <a:off x="5105400" y="4038600"/>
            <a:ext cx="2209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3200400" y="3657600"/>
            <a:ext cx="1828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70000"/>
              <a:buFont typeface="Wingdings" panose="05000000000000000000" pitchFamily="2" charset="2"/>
              <a:buChar char="n"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6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Valence Electrons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981200"/>
            <a:ext cx="4114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Valence electrons are the electrons in the outer energy level of an atom.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These are the electrons that are transferred or shared when atoms bond together.</a:t>
            </a:r>
          </a:p>
        </p:txBody>
      </p:sp>
      <p:pic>
        <p:nvPicPr>
          <p:cNvPr id="81924" name="Picture 5" descr="covalentblue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2133601"/>
            <a:ext cx="4038600" cy="3095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76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does it mean to be reactive?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We will be describing elements according to their reactivity.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Elements that are reactive bond easily with other elements to make compounds.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Some elements are only found in nature bonded with other elements. </a:t>
            </a:r>
          </a:p>
        </p:txBody>
      </p:sp>
    </p:spTree>
    <p:extLst>
      <p:ext uri="{BB962C8B-B14F-4D97-AF65-F5344CB8AC3E}">
        <p14:creationId xmlns:p14="http://schemas.microsoft.com/office/powerpoint/2010/main" val="1464427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makes an element reactive?</a:t>
            </a:r>
            <a:endParaRPr lang="en-US" altLang="en-US" b="1" smtClean="0"/>
          </a:p>
        </p:txBody>
      </p:sp>
      <p:sp>
        <p:nvSpPr>
          <p:cNvPr id="1024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altLang="en-US" sz="3200"/>
              <a:t>An incomplete valence electron level.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/>
              <a:t>All atoms (except hydrogen) want to have 8 electrons in their very outermost energy level (This is called the rule of octet.)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/>
              <a:t>Atoms bond until this level is complete. Atoms with few valence electrons lose them during bonding. Atoms with 6, 7, or 8 valence electrons gain electrons during bonding.</a:t>
            </a:r>
          </a:p>
          <a:p>
            <a:pPr eaLnBrk="1" hangingPunct="1"/>
            <a:endParaRPr lang="en-US" altLang="en-US" sz="4400"/>
          </a:p>
        </p:txBody>
      </p:sp>
    </p:spTree>
    <p:extLst>
      <p:ext uri="{BB962C8B-B14F-4D97-AF65-F5344CB8AC3E}">
        <p14:creationId xmlns:p14="http://schemas.microsoft.com/office/powerpoint/2010/main" val="181452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Box 3"/>
          <p:cNvSpPr txBox="1">
            <a:spLocks noChangeArrowheads="1"/>
          </p:cNvSpPr>
          <p:nvPr/>
        </p:nvSpPr>
        <p:spPr bwMode="auto">
          <a:xfrm>
            <a:off x="1911350" y="387351"/>
            <a:ext cx="8343900" cy="551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57200" eaLnBrk="0" hangingPunct="0"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57200" eaLnBrk="0" hangingPunct="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57200" eaLnBrk="0" hangingPunct="0"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57200" eaLnBrk="0" hangingPunct="0"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Bohr's Model of the Atom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Bohr's model:</a:t>
            </a: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-electrons orbit the nucleus like planets 	orbit the sun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-each orbit can hold a specific maximum 	number of electrons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t>	-electrons fill orbits closest to the nucleus 	first.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1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many electrons?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480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1432364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Orbit number</a:t>
                      </a:r>
                      <a:endParaRPr lang="en-US" sz="44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Maximum # of electrons</a:t>
                      </a:r>
                      <a:endParaRPr lang="en-US" sz="4400" dirty="0"/>
                    </a:p>
                  </a:txBody>
                  <a:tcPr marT="45708" marB="45708"/>
                </a:tc>
              </a:tr>
              <a:tr h="76189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1</a:t>
                      </a:r>
                      <a:endParaRPr lang="en-US" sz="44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2</a:t>
                      </a:r>
                      <a:endParaRPr lang="en-US" sz="4400" dirty="0"/>
                    </a:p>
                  </a:txBody>
                  <a:tcPr marT="45708" marB="45708"/>
                </a:tc>
              </a:tr>
              <a:tr h="76189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2</a:t>
                      </a:r>
                      <a:endParaRPr lang="en-US" sz="44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8</a:t>
                      </a:r>
                      <a:endParaRPr lang="en-US" sz="4400" dirty="0"/>
                    </a:p>
                  </a:txBody>
                  <a:tcPr marT="45708" marB="45708"/>
                </a:tc>
              </a:tr>
              <a:tr h="76189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3</a:t>
                      </a:r>
                      <a:endParaRPr lang="en-US" sz="44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18</a:t>
                      </a:r>
                      <a:endParaRPr lang="en-US" sz="4400" dirty="0"/>
                    </a:p>
                  </a:txBody>
                  <a:tcPr marT="45708" marB="45708"/>
                </a:tc>
              </a:tr>
              <a:tr h="76189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4</a:t>
                      </a:r>
                      <a:endParaRPr lang="en-US" sz="44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32</a:t>
                      </a:r>
                      <a:endParaRPr lang="en-US" sz="4400" dirty="0"/>
                    </a:p>
                  </a:txBody>
                  <a:tcPr marT="45708" marB="4570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69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7475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762000"/>
            <a:ext cx="8051800" cy="472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44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/>
              <a:t>Notes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u="sng" smtClean="0"/>
              <a:t>Bohr Diagram</a:t>
            </a:r>
            <a:r>
              <a:rPr lang="en-US" altLang="en-US" smtClean="0"/>
              <a:t> is the model of an atom with the Nucleus at the center, and the Electrons drawn around it on different </a:t>
            </a:r>
            <a:r>
              <a:rPr lang="en-US" altLang="en-US" b="1" smtClean="0"/>
              <a:t>energy levels</a:t>
            </a:r>
            <a:r>
              <a:rPr lang="en-US" altLang="en-US" smtClean="0"/>
              <a:t>.</a:t>
            </a:r>
          </a:p>
        </p:txBody>
      </p:sp>
      <p:sp>
        <p:nvSpPr>
          <p:cNvPr id="75780" name="Oval 4"/>
          <p:cNvSpPr>
            <a:spLocks noChangeArrowheads="1"/>
          </p:cNvSpPr>
          <p:nvPr/>
        </p:nvSpPr>
        <p:spPr bwMode="auto">
          <a:xfrm>
            <a:off x="5715000" y="4495800"/>
            <a:ext cx="838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5781" name="Oval 5"/>
          <p:cNvSpPr>
            <a:spLocks noChangeArrowheads="1"/>
          </p:cNvSpPr>
          <p:nvPr/>
        </p:nvSpPr>
        <p:spPr bwMode="auto">
          <a:xfrm>
            <a:off x="5029200" y="3810000"/>
            <a:ext cx="2209800" cy="2057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5782" name="Oval 6"/>
          <p:cNvSpPr>
            <a:spLocks noChangeArrowheads="1"/>
          </p:cNvSpPr>
          <p:nvPr/>
        </p:nvSpPr>
        <p:spPr bwMode="auto">
          <a:xfrm>
            <a:off x="5410200" y="4191000"/>
            <a:ext cx="1447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4800600" y="2590800"/>
            <a:ext cx="11430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70000"/>
              <a:buFont typeface="Wingdings" panose="05000000000000000000" pitchFamily="2" charset="2"/>
              <a:buChar char="n"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124200" y="3505200"/>
            <a:ext cx="2209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70000"/>
              <a:buFont typeface="Wingdings" panose="05000000000000000000" pitchFamily="2" charset="2"/>
              <a:buChar char="n"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4267200" y="35052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70000"/>
              <a:buFont typeface="Wingdings" panose="05000000000000000000" pitchFamily="2" charset="2"/>
              <a:buChar char="n"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38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51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Now for some practice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an Atom of </a:t>
            </a:r>
            <a:r>
              <a:rPr lang="en-US" altLang="en-US" b="1" smtClean="0"/>
              <a:t>Hydrogen</a:t>
            </a:r>
            <a:r>
              <a:rPr lang="en-US" altLang="en-US" smtClean="0"/>
              <a:t>:</a:t>
            </a:r>
          </a:p>
          <a:p>
            <a:pPr eaLnBrk="1" hangingPunct="1"/>
            <a:r>
              <a:rPr lang="en-US" altLang="en-US" smtClean="0"/>
              <a:t>1 Electron!</a:t>
            </a:r>
          </a:p>
          <a:p>
            <a:pPr eaLnBrk="1" hangingPunct="1"/>
            <a:r>
              <a:rPr lang="en-US" altLang="en-US" smtClean="0"/>
              <a:t>Simple, you just draw the first Electron here</a:t>
            </a:r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auto">
          <a:xfrm>
            <a:off x="5791200" y="4724400"/>
            <a:ext cx="838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6805" name="Oval 6"/>
          <p:cNvSpPr>
            <a:spLocks noChangeArrowheads="1"/>
          </p:cNvSpPr>
          <p:nvPr/>
        </p:nvSpPr>
        <p:spPr bwMode="auto">
          <a:xfrm>
            <a:off x="5486400" y="4419600"/>
            <a:ext cx="1447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6096000" y="4267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6807" name="Line 8"/>
          <p:cNvSpPr>
            <a:spLocks noChangeShapeType="1"/>
          </p:cNvSpPr>
          <p:nvPr/>
        </p:nvSpPr>
        <p:spPr bwMode="auto">
          <a:xfrm>
            <a:off x="3352800" y="3657600"/>
            <a:ext cx="2590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70000"/>
              <a:buFont typeface="Wingdings" panose="05000000000000000000" pitchFamily="2" charset="2"/>
              <a:buChar char="n"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98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an Atom of </a:t>
            </a:r>
            <a:r>
              <a:rPr lang="en-US" altLang="en-US" b="1" smtClean="0"/>
              <a:t>Helium</a:t>
            </a:r>
            <a:r>
              <a:rPr lang="en-US" altLang="en-US" smtClean="0"/>
              <a:t>:</a:t>
            </a:r>
          </a:p>
          <a:p>
            <a:pPr eaLnBrk="1" hangingPunct="1"/>
            <a:r>
              <a:rPr lang="en-US" altLang="en-US" smtClean="0"/>
              <a:t>2 Electrons!</a:t>
            </a:r>
          </a:p>
          <a:p>
            <a:pPr eaLnBrk="1" hangingPunct="1"/>
            <a:r>
              <a:rPr lang="en-US" altLang="en-US" smtClean="0"/>
              <a:t>Simple, you just draw the second Electron here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77828" name="Oval 4"/>
          <p:cNvSpPr>
            <a:spLocks noChangeArrowheads="1"/>
          </p:cNvSpPr>
          <p:nvPr/>
        </p:nvSpPr>
        <p:spPr bwMode="auto">
          <a:xfrm>
            <a:off x="5791200" y="4724400"/>
            <a:ext cx="838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7829" name="Oval 5"/>
          <p:cNvSpPr>
            <a:spLocks noChangeArrowheads="1"/>
          </p:cNvSpPr>
          <p:nvPr/>
        </p:nvSpPr>
        <p:spPr bwMode="auto">
          <a:xfrm>
            <a:off x="5486400" y="4419600"/>
            <a:ext cx="1447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6096000" y="4267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6096000" y="5715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7832" name="Line 8"/>
          <p:cNvSpPr>
            <a:spLocks noChangeShapeType="1"/>
          </p:cNvSpPr>
          <p:nvPr/>
        </p:nvSpPr>
        <p:spPr bwMode="auto">
          <a:xfrm>
            <a:off x="3276600" y="3657600"/>
            <a:ext cx="27432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BBE0E3"/>
              </a:buClr>
              <a:buSzPct val="70000"/>
              <a:buFont typeface="Wingdings" panose="05000000000000000000" pitchFamily="2" charset="2"/>
              <a:buChar char="n"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68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1"/>
            <a:ext cx="8229600" cy="4983163"/>
          </a:xfrm>
        </p:spPr>
        <p:txBody>
          <a:bodyPr/>
          <a:lstStyle/>
          <a:p>
            <a:pPr eaLnBrk="1" hangingPunct="1"/>
            <a:r>
              <a:rPr lang="en-US" altLang="en-US" smtClean="0"/>
              <a:t>For an Atom of </a:t>
            </a:r>
            <a:r>
              <a:rPr lang="en-US" altLang="en-US" b="1" smtClean="0"/>
              <a:t>Lithium</a:t>
            </a:r>
            <a:r>
              <a:rPr lang="en-US" altLang="en-US" smtClean="0"/>
              <a:t>:</a:t>
            </a:r>
          </a:p>
          <a:p>
            <a:pPr eaLnBrk="1" hangingPunct="1"/>
            <a:r>
              <a:rPr lang="en-US" altLang="en-US" smtClean="0"/>
              <a:t>3 Electrons!</a:t>
            </a:r>
          </a:p>
          <a:p>
            <a:pPr eaLnBrk="1" hangingPunct="1"/>
            <a:r>
              <a:rPr lang="en-US" altLang="en-US" smtClean="0"/>
              <a:t>But wait a minute…We said that only 2 Electrons can fit into the first level</a:t>
            </a:r>
          </a:p>
          <a:p>
            <a:pPr eaLnBrk="1" hangingPunct="1"/>
            <a:r>
              <a:rPr lang="en-US" altLang="en-US" smtClean="0"/>
              <a:t>So what do we do when it’s full????</a:t>
            </a:r>
          </a:p>
        </p:txBody>
      </p:sp>
      <p:sp>
        <p:nvSpPr>
          <p:cNvPr id="78852" name="Oval 5"/>
          <p:cNvSpPr>
            <a:spLocks noChangeArrowheads="1"/>
          </p:cNvSpPr>
          <p:nvPr/>
        </p:nvSpPr>
        <p:spPr bwMode="auto">
          <a:xfrm>
            <a:off x="5791200" y="5029200"/>
            <a:ext cx="838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8853" name="Oval 6"/>
          <p:cNvSpPr>
            <a:spLocks noChangeArrowheads="1"/>
          </p:cNvSpPr>
          <p:nvPr/>
        </p:nvSpPr>
        <p:spPr bwMode="auto">
          <a:xfrm>
            <a:off x="5486400" y="4724400"/>
            <a:ext cx="1447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8854" name="Oval 7"/>
          <p:cNvSpPr>
            <a:spLocks noChangeArrowheads="1"/>
          </p:cNvSpPr>
          <p:nvPr/>
        </p:nvSpPr>
        <p:spPr bwMode="auto">
          <a:xfrm>
            <a:off x="6096000" y="4572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8855" name="Oval 8"/>
          <p:cNvSpPr>
            <a:spLocks noChangeArrowheads="1"/>
          </p:cNvSpPr>
          <p:nvPr/>
        </p:nvSpPr>
        <p:spPr bwMode="auto">
          <a:xfrm>
            <a:off x="6096000" y="6019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2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Just add another level!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1"/>
            <a:ext cx="8382000" cy="4906963"/>
          </a:xfrm>
        </p:spPr>
        <p:txBody>
          <a:bodyPr/>
          <a:lstStyle/>
          <a:p>
            <a:pPr eaLnBrk="1" hangingPunct="1"/>
            <a:r>
              <a:rPr lang="en-US" altLang="en-US" sz="3600"/>
              <a:t>That’s right, the first </a:t>
            </a:r>
            <a:r>
              <a:rPr lang="en-US" altLang="en-US" sz="3600" u="sng"/>
              <a:t>energy level</a:t>
            </a:r>
            <a:r>
              <a:rPr lang="en-US" altLang="en-US" sz="3600"/>
              <a:t> is full</a:t>
            </a:r>
          </a:p>
          <a:p>
            <a:pPr eaLnBrk="1" hangingPunct="1"/>
            <a:r>
              <a:rPr lang="en-US" altLang="en-US" sz="3600"/>
              <a:t>Now we add another level!!!</a:t>
            </a:r>
          </a:p>
          <a:p>
            <a:pPr eaLnBrk="1" hangingPunct="1"/>
            <a:r>
              <a:rPr lang="en-US" altLang="en-US" sz="3600"/>
              <a:t>This new level can hold up to </a:t>
            </a:r>
            <a:r>
              <a:rPr lang="en-US" altLang="en-US" sz="3600" u="sng"/>
              <a:t>8 Electrons</a:t>
            </a:r>
            <a:r>
              <a:rPr lang="en-US" altLang="en-US" sz="3600"/>
              <a:t>!!!</a:t>
            </a:r>
          </a:p>
        </p:txBody>
      </p:sp>
      <p:sp>
        <p:nvSpPr>
          <p:cNvPr id="79876" name="Oval 4"/>
          <p:cNvSpPr>
            <a:spLocks noChangeArrowheads="1"/>
          </p:cNvSpPr>
          <p:nvPr/>
        </p:nvSpPr>
        <p:spPr bwMode="auto">
          <a:xfrm>
            <a:off x="5791200" y="5029200"/>
            <a:ext cx="838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9877" name="Oval 5"/>
          <p:cNvSpPr>
            <a:spLocks noChangeArrowheads="1"/>
          </p:cNvSpPr>
          <p:nvPr/>
        </p:nvSpPr>
        <p:spPr bwMode="auto">
          <a:xfrm>
            <a:off x="5486400" y="4724400"/>
            <a:ext cx="14478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6096000" y="45720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6096000" y="6019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79880" name="Oval 9"/>
          <p:cNvSpPr>
            <a:spLocks noChangeArrowheads="1"/>
          </p:cNvSpPr>
          <p:nvPr/>
        </p:nvSpPr>
        <p:spPr bwMode="auto">
          <a:xfrm>
            <a:off x="5105400" y="4343400"/>
            <a:ext cx="2209800" cy="2133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55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357</Words>
  <Application>Microsoft Office PowerPoint</Application>
  <PresentationFormat>Widescreen</PresentationFormat>
  <Paragraphs>56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MS PGothic</vt:lpstr>
      <vt:lpstr>MS PGothic</vt:lpstr>
      <vt:lpstr>Arial</vt:lpstr>
      <vt:lpstr>Calibri</vt:lpstr>
      <vt:lpstr>Comic Sans MS</vt:lpstr>
      <vt:lpstr>Times New Roman</vt:lpstr>
      <vt:lpstr>Wingdings</vt:lpstr>
      <vt:lpstr>Blank Presentation</vt:lpstr>
      <vt:lpstr>Default Theme</vt:lpstr>
      <vt:lpstr>Default Design</vt:lpstr>
      <vt:lpstr>1_Office Theme</vt:lpstr>
      <vt:lpstr>2_Office Theme</vt:lpstr>
      <vt:lpstr>The Bohr Model of the Atom</vt:lpstr>
      <vt:lpstr>PowerPoint Presentation</vt:lpstr>
      <vt:lpstr>How many electrons?</vt:lpstr>
      <vt:lpstr>PowerPoint Presentation</vt:lpstr>
      <vt:lpstr>Notes</vt:lpstr>
      <vt:lpstr>Now for some practice</vt:lpstr>
      <vt:lpstr>Next</vt:lpstr>
      <vt:lpstr>More</vt:lpstr>
      <vt:lpstr>Just add another level!</vt:lpstr>
      <vt:lpstr>So</vt:lpstr>
      <vt:lpstr>Valence Electrons</vt:lpstr>
      <vt:lpstr>What does it mean to be reactive?</vt:lpstr>
      <vt:lpstr>What makes an element reactive?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Alvord</dc:creator>
  <cp:lastModifiedBy>Kelly Mastin</cp:lastModifiedBy>
  <cp:revision>7</cp:revision>
  <cp:lastPrinted>2017-08-30T19:45:27Z</cp:lastPrinted>
  <dcterms:created xsi:type="dcterms:W3CDTF">2016-03-08T11:59:30Z</dcterms:created>
  <dcterms:modified xsi:type="dcterms:W3CDTF">2017-08-30T19:45:34Z</dcterms:modified>
</cp:coreProperties>
</file>