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dirty="0"/>
              <a:pPr/>
              <a:t>9/24/2018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dirty="0"/>
              <a:pPr/>
              <a:t>9/24/2018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9/24/2018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dirty="0"/>
              <a:pPr/>
              <a:t>9/24/2018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dirty="0"/>
              <a:pPr/>
              <a:t>9/24/2018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dirty="0"/>
              <a:pPr/>
              <a:t>9/24/2018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dirty="0"/>
              <a:pPr/>
              <a:t>9/24/2018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9/24/2018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dirty="0"/>
              <a:pPr/>
              <a:t>9/24/2018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dirty="0"/>
              <a:pPr/>
              <a:t>9/24/2018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dirty="0"/>
              <a:pPr/>
              <a:t>9/24/2018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dirty="0"/>
              <a:pPr/>
              <a:t>9/24/2018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dirty="0"/>
              <a:pPr/>
              <a:t>9/24/2018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dirty="0"/>
              <a:pPr/>
              <a:t>9/24/2018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dirty="0"/>
              <a:pPr/>
              <a:t>9/24/2018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3" r:id="rId9"/>
    <p:sldLayoutId id="2147483657" r:id="rId10"/>
    <p:sldLayoutId id="2147483666" r:id="rId11"/>
    <p:sldLayoutId id="2147483661" r:id="rId12"/>
    <p:sldLayoutId id="2147483658" r:id="rId13"/>
    <p:sldLayoutId id="2147483659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8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g"/><Relationship Id="rId4" Type="http://schemas.openxmlformats.org/officeDocument/2006/relationships/image" Target="../media/image16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g"/><Relationship Id="rId5" Type="http://schemas.openxmlformats.org/officeDocument/2006/relationships/image" Target="../media/image21.jfif"/><Relationship Id="rId4" Type="http://schemas.openxmlformats.org/officeDocument/2006/relationships/image" Target="../media/image2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Common Lab Equipment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7</a:t>
            </a:r>
            <a:r>
              <a:rPr lang="en-US" baseline="30000" dirty="0" smtClean="0"/>
              <a:t>th</a:t>
            </a:r>
            <a:r>
              <a:rPr lang="en-US" dirty="0" smtClean="0"/>
              <a:t> grade Physical Science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2946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6827" y="0"/>
            <a:ext cx="9048326" cy="6858000"/>
          </a:xfrm>
        </p:spPr>
      </p:pic>
    </p:spTree>
    <p:extLst>
      <p:ext uri="{BB962C8B-B14F-4D97-AF65-F5344CB8AC3E}">
        <p14:creationId xmlns:p14="http://schemas.microsoft.com/office/powerpoint/2010/main" val="4119566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 Equipment We Should Already Know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Electronic Scale/ Balance</a:t>
            </a:r>
          </a:p>
          <a:p>
            <a:r>
              <a:rPr lang="en-US" sz="2800" dirty="0" smtClean="0"/>
              <a:t>Graduated Cylinder</a:t>
            </a:r>
          </a:p>
          <a:p>
            <a:r>
              <a:rPr lang="en-US" sz="2800" dirty="0" smtClean="0"/>
              <a:t>Beaker</a:t>
            </a:r>
          </a:p>
          <a:p>
            <a:r>
              <a:rPr lang="en-US" sz="2800" dirty="0" smtClean="0"/>
              <a:t>Dropper</a:t>
            </a:r>
          </a:p>
          <a:p>
            <a:r>
              <a:rPr lang="en-US" sz="2800" dirty="0" smtClean="0"/>
              <a:t>Test Tube</a:t>
            </a:r>
          </a:p>
          <a:p>
            <a:r>
              <a:rPr lang="en-US" sz="2800" dirty="0" smtClean="0"/>
              <a:t>Erlenmeyer Flask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71966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276" y="254247"/>
            <a:ext cx="3057525" cy="272097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276" y="3438659"/>
            <a:ext cx="3067050" cy="30670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7578" y="3305309"/>
            <a:ext cx="2571750" cy="33337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7614" y="3184033"/>
            <a:ext cx="3321676" cy="332167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0298" y="254247"/>
            <a:ext cx="2609716" cy="260971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0562" y="135430"/>
            <a:ext cx="3338974" cy="2839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572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 Equipment That May Be New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0000" y="2570016"/>
            <a:ext cx="5185873" cy="3638763"/>
          </a:xfrm>
        </p:spPr>
        <p:txBody>
          <a:bodyPr>
            <a:noAutofit/>
          </a:bodyPr>
          <a:lstStyle/>
          <a:p>
            <a:r>
              <a:rPr lang="en-US" sz="2400" dirty="0" smtClean="0"/>
              <a:t>Tongs</a:t>
            </a:r>
          </a:p>
          <a:p>
            <a:r>
              <a:rPr lang="en-US" sz="2400" dirty="0" smtClean="0"/>
              <a:t>Watch Glass</a:t>
            </a:r>
          </a:p>
          <a:p>
            <a:r>
              <a:rPr lang="en-US" sz="2400" dirty="0" smtClean="0"/>
              <a:t>Test tube Rack and test tube holder</a:t>
            </a:r>
          </a:p>
          <a:p>
            <a:r>
              <a:rPr lang="en-US" sz="2400" dirty="0" err="1" smtClean="0"/>
              <a:t>Buret</a:t>
            </a:r>
            <a:endParaRPr lang="en-US" sz="2400" dirty="0" smtClean="0"/>
          </a:p>
          <a:p>
            <a:r>
              <a:rPr lang="en-US" sz="2400" dirty="0" smtClean="0"/>
              <a:t>Ring Stand</a:t>
            </a:r>
          </a:p>
          <a:p>
            <a:r>
              <a:rPr lang="en-US" sz="2400" dirty="0" smtClean="0"/>
              <a:t>Utility Clamp</a:t>
            </a:r>
          </a:p>
          <a:p>
            <a:r>
              <a:rPr lang="en-US" sz="2400" dirty="0" smtClean="0"/>
              <a:t>Wire Gauze</a:t>
            </a:r>
            <a:endParaRPr lang="en-US" sz="240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6187415" y="2711682"/>
            <a:ext cx="5841453" cy="4011089"/>
          </a:xfrm>
        </p:spPr>
        <p:txBody>
          <a:bodyPr>
            <a:normAutofit fontScale="77500" lnSpcReduction="20000"/>
          </a:bodyPr>
          <a:lstStyle/>
          <a:p>
            <a:r>
              <a:rPr lang="en-US" sz="3100" dirty="0" smtClean="0"/>
              <a:t>Spatula/ Scoopula</a:t>
            </a:r>
          </a:p>
          <a:p>
            <a:r>
              <a:rPr lang="en-US" sz="3100" dirty="0" smtClean="0"/>
              <a:t>Evaporating Dish</a:t>
            </a:r>
          </a:p>
          <a:p>
            <a:r>
              <a:rPr lang="en-US" sz="3100" dirty="0" smtClean="0"/>
              <a:t>Bunsen Burner</a:t>
            </a:r>
          </a:p>
          <a:p>
            <a:r>
              <a:rPr lang="en-US" sz="3100" dirty="0" smtClean="0"/>
              <a:t>Flint Starter</a:t>
            </a:r>
          </a:p>
          <a:p>
            <a:r>
              <a:rPr lang="en-US" sz="3100" dirty="0" smtClean="0"/>
              <a:t>Funnel</a:t>
            </a:r>
          </a:p>
          <a:p>
            <a:r>
              <a:rPr lang="en-US" sz="3100" dirty="0" smtClean="0"/>
              <a:t>Water bottle</a:t>
            </a:r>
          </a:p>
          <a:p>
            <a:r>
              <a:rPr lang="en-US" sz="3100" dirty="0" smtClean="0"/>
              <a:t>Thermometer</a:t>
            </a:r>
          </a:p>
          <a:p>
            <a:r>
              <a:rPr lang="en-US" sz="3100" dirty="0" smtClean="0"/>
              <a:t>Hot Plate</a:t>
            </a:r>
          </a:p>
          <a:p>
            <a:r>
              <a:rPr lang="en-US" sz="3100" dirty="0" smtClean="0"/>
              <a:t>Pipette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0032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95" y="201954"/>
            <a:ext cx="3356321" cy="223347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305" y="3206505"/>
            <a:ext cx="3129902" cy="31299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179" y="1719331"/>
            <a:ext cx="4617076" cy="461707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2761" y="169755"/>
            <a:ext cx="3729239" cy="199887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8534" y="2818715"/>
            <a:ext cx="3517692" cy="3517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222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699" y="182652"/>
            <a:ext cx="3048000" cy="19335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500" y="2528208"/>
            <a:ext cx="2360397" cy="236039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6198" y="270045"/>
            <a:ext cx="3081002" cy="45359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2503" y="753816"/>
            <a:ext cx="3853891" cy="2724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45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412" y="167426"/>
            <a:ext cx="2627541" cy="390873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6508" y="634955"/>
            <a:ext cx="3295650" cy="32956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6583" y="325594"/>
            <a:ext cx="3605011" cy="360501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412" y="4424363"/>
            <a:ext cx="3638751" cy="220339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2386" y="4076164"/>
            <a:ext cx="2719186" cy="2719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445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9ECD33"/>
      </a:accent1>
      <a:accent2>
        <a:srgbClr val="E19933"/>
      </a:accent2>
      <a:accent3>
        <a:srgbClr val="DC5D3D"/>
      </a:accent3>
      <a:accent4>
        <a:srgbClr val="A967CB"/>
      </a:accent4>
      <a:accent5>
        <a:srgbClr val="5EA5DD"/>
      </a:accent5>
      <a:accent6>
        <a:srgbClr val="44BEA9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98D1675B-7325-48AD-994B-0DEF3379A98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TM03457503[[fn=Quotable]]</Template>
  <TotalTime>149</TotalTime>
  <Words>64</Words>
  <Application>Microsoft Office PowerPoint</Application>
  <PresentationFormat>Widescreen</PresentationFormat>
  <Paragraphs>26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Century Gothic</vt:lpstr>
      <vt:lpstr>Wingdings 2</vt:lpstr>
      <vt:lpstr>Quotable</vt:lpstr>
      <vt:lpstr>Common Lab Equipment</vt:lpstr>
      <vt:lpstr>PowerPoint Presentation</vt:lpstr>
      <vt:lpstr>Lab Equipment We Should Already Know</vt:lpstr>
      <vt:lpstr>PowerPoint Presentation</vt:lpstr>
      <vt:lpstr>Lab Equipment That May Be New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Common Lab Equipment</dc:title>
  <dc:creator>Kelly Mastin</dc:creator>
  <cp:lastModifiedBy>Kelly Mastin</cp:lastModifiedBy>
  <cp:revision>8</cp:revision>
  <dcterms:created xsi:type="dcterms:W3CDTF">2018-09-24T11:25:08Z</dcterms:created>
  <dcterms:modified xsi:type="dcterms:W3CDTF">2018-09-24T13:55:01Z</dcterms:modified>
</cp:coreProperties>
</file>