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57" r:id="rId4"/>
    <p:sldId id="259" r:id="rId5"/>
    <p:sldId id="258" r:id="rId6"/>
    <p:sldId id="262" r:id="rId7"/>
    <p:sldId id="260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4A983-9812-4EE4-A97B-B3B0A125CF0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6DFD-B844-4AF6-BB17-04FDC4BFA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MASTIN PHYSICAL SCIENCE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85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Electromagnetic Spectrum</a:t>
            </a:r>
            <a:endParaRPr lang="en-US" dirty="0"/>
          </a:p>
        </p:txBody>
      </p:sp>
      <p:pic>
        <p:nvPicPr>
          <p:cNvPr id="36867" name="Content Placeholder 3" descr="http://www.abc.net.au/science/basics/img/Electromagnetic_Spectru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1" y="1752600"/>
            <a:ext cx="7267575" cy="4495800"/>
          </a:xfrm>
        </p:spPr>
      </p:pic>
    </p:spTree>
    <p:extLst>
      <p:ext uri="{BB962C8B-B14F-4D97-AF65-F5344CB8AC3E}">
        <p14:creationId xmlns:p14="http://schemas.microsoft.com/office/powerpoint/2010/main" val="2723392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How to Interpret the Electromagnetic Spectrum?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 smtClean="0"/>
              <a:t>Wavelength- is the distance between peaks on a wave.</a:t>
            </a:r>
          </a:p>
          <a:p>
            <a:pPr>
              <a:defRPr/>
            </a:pPr>
            <a:r>
              <a:rPr lang="en-US" sz="2800" u="sng" dirty="0" smtClean="0"/>
              <a:t>Frequency- what is the number of waves occurring per second.</a:t>
            </a:r>
            <a:endParaRPr lang="en-US" sz="2800" u="sng" dirty="0"/>
          </a:p>
          <a:p>
            <a:pPr marL="119062" indent="0">
              <a:buNone/>
              <a:defRPr/>
            </a:pPr>
            <a:endParaRPr lang="en-US" u="sng" dirty="0" smtClean="0"/>
          </a:p>
          <a:p>
            <a:pPr marL="119062" indent="0">
              <a:buNone/>
              <a:defRPr/>
            </a:pPr>
            <a:r>
              <a:rPr lang="en-US" sz="6000" b="1" dirty="0"/>
              <a:t>			C=</a:t>
            </a:r>
            <a:r>
              <a:rPr lang="el-GR" sz="6000" b="1" dirty="0"/>
              <a:t>λ</a:t>
            </a:r>
            <a:r>
              <a:rPr lang="en-US" sz="6000" b="1" dirty="0"/>
              <a:t>f</a:t>
            </a:r>
          </a:p>
          <a:p>
            <a:pPr marL="119062" indent="0">
              <a:buNone/>
              <a:defRPr/>
            </a:pPr>
            <a:r>
              <a:rPr lang="en-US" sz="2800" b="1" u="sng" dirty="0" smtClean="0"/>
              <a:t>C=Speed of light (3.0 x 10^8 m/s)</a:t>
            </a:r>
          </a:p>
          <a:p>
            <a:pPr marL="119062" indent="0">
              <a:buNone/>
              <a:defRPr/>
            </a:pPr>
            <a:r>
              <a:rPr lang="en-US" sz="2800" b="1" u="sng" dirty="0" smtClean="0"/>
              <a:t>f=frequency</a:t>
            </a:r>
            <a:r>
              <a:rPr lang="en-US" sz="2800" b="1" u="sng" dirty="0"/>
              <a:t>	</a:t>
            </a:r>
            <a:r>
              <a:rPr lang="en-US" sz="2800" b="1" u="sng" dirty="0" smtClean="0"/>
              <a:t>λ= Wavelength</a:t>
            </a:r>
          </a:p>
        </p:txBody>
      </p:sp>
    </p:spTree>
    <p:extLst>
      <p:ext uri="{BB962C8B-B14F-4D97-AF65-F5344CB8AC3E}">
        <p14:creationId xmlns:p14="http://schemas.microsoft.com/office/powerpoint/2010/main" val="256070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creation</a:t>
            </a:r>
            <a:endParaRPr lang="en-US" dirty="0"/>
          </a:p>
        </p:txBody>
      </p:sp>
      <p:pic>
        <p:nvPicPr>
          <p:cNvPr id="1026" name="Picture 2" descr="震撼人心的星云[16P]|无奇不有 - 武当休闲山庄 - 稳定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92" y="2065867"/>
            <a:ext cx="3649662" cy="364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dromeda galaxy wallpaper #157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286" y="388450"/>
            <a:ext cx="4572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sun sun tweets 63 3k followers 8677 more unmute @ sun mute @ su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80" y="3467100"/>
            <a:ext cx="3205811" cy="320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47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Energy is the ability to do work.</a:t>
            </a:r>
          </a:p>
          <a:p>
            <a:r>
              <a:rPr lang="en-US" sz="4000" u="sng" dirty="0" smtClean="0"/>
              <a:t>The largest source of energy on Earth comes from the Sun.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30134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How is Heat (energy) transferred?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89527" y="2065867"/>
            <a:ext cx="8229600" cy="2187575"/>
          </a:xfrm>
        </p:spPr>
        <p:txBody>
          <a:bodyPr>
            <a:normAutofit/>
          </a:bodyPr>
          <a:lstStyle/>
          <a:p>
            <a:r>
              <a:rPr lang="en-US" altLang="en-US" sz="3200" u="sng" dirty="0" smtClean="0">
                <a:ea typeface="ＭＳ Ｐゴシック" panose="020B0600070205080204" pitchFamily="34" charset="-128"/>
              </a:rPr>
              <a:t>Convection</a:t>
            </a:r>
          </a:p>
          <a:p>
            <a:r>
              <a:rPr lang="en-US" altLang="en-US" sz="3200" u="sng" dirty="0" smtClean="0">
                <a:ea typeface="ＭＳ Ｐゴシック" panose="020B0600070205080204" pitchFamily="34" charset="-128"/>
              </a:rPr>
              <a:t>Conduction</a:t>
            </a:r>
          </a:p>
          <a:p>
            <a:r>
              <a:rPr lang="en-US" altLang="en-US" sz="3200" u="sng" dirty="0" smtClean="0">
                <a:ea typeface="ＭＳ Ｐゴシック" panose="020B0600070205080204" pitchFamily="34" charset="-128"/>
              </a:rPr>
              <a:t>*Radiation</a:t>
            </a:r>
          </a:p>
        </p:txBody>
      </p:sp>
      <p:pic>
        <p:nvPicPr>
          <p:cNvPr id="32772" name="Picture 2" descr="http://okfirst.mesonet.org/images/cond_conv_rad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27" y="1573302"/>
            <a:ext cx="6242988" cy="51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4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Energy is transferred by DIRECT CONTACT.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74096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Energy is transferred by the mass motion of molecules. 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19608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u="sng" dirty="0" smtClean="0">
                <a:ea typeface="ＭＳ Ｐゴシック" panose="020B0600070205080204" pitchFamily="34" charset="-128"/>
              </a:rPr>
              <a:t>Energy is transferred by electromagnetic radiation (energy travels in waves).</a:t>
            </a:r>
          </a:p>
          <a:p>
            <a:endParaRPr lang="en-US" altLang="en-US" sz="3600" u="sng" dirty="0" smtClean="0">
              <a:ea typeface="ＭＳ Ｐゴシック" panose="020B0600070205080204" pitchFamily="34" charset="-128"/>
            </a:endParaRPr>
          </a:p>
          <a:p>
            <a:r>
              <a:rPr lang="en-US" altLang="en-US" sz="3600" u="sng" dirty="0" smtClean="0">
                <a:ea typeface="ＭＳ Ｐゴシック" panose="020B0600070205080204" pitchFamily="34" charset="-128"/>
              </a:rPr>
              <a:t>Electromagnetic radiation (light)- electric and magnetic disturbances, traveling through space as waves.</a:t>
            </a:r>
          </a:p>
        </p:txBody>
      </p:sp>
    </p:spTree>
    <p:extLst>
      <p:ext uri="{BB962C8B-B14F-4D97-AF65-F5344CB8AC3E}">
        <p14:creationId xmlns:p14="http://schemas.microsoft.com/office/powerpoint/2010/main" val="3940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Radiation Continued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u="sng" dirty="0" smtClean="0">
                <a:ea typeface="ＭＳ Ｐゴシック" panose="020B0600070205080204" pitchFamily="34" charset="-128"/>
              </a:rPr>
              <a:t>Visible Light- the limited range of all the various wavelengths of electromagnetic radiation that is seen by the human eye.</a:t>
            </a:r>
          </a:p>
          <a:p>
            <a:endParaRPr lang="en-US" altLang="en-US" sz="3200" u="sng" dirty="0" smtClean="0">
              <a:ea typeface="ＭＳ Ｐゴシック" panose="020B0600070205080204" pitchFamily="34" charset="-128"/>
            </a:endParaRPr>
          </a:p>
          <a:p>
            <a:r>
              <a:rPr lang="en-US" altLang="en-US" sz="3200" u="sng" dirty="0" smtClean="0">
                <a:ea typeface="ＭＳ Ｐゴシック" panose="020B0600070205080204" pitchFamily="34" charset="-128"/>
              </a:rPr>
              <a:t>Electromagnetic Spectrum- all types of electromagnetic radiation arranged according to wavelength and frequency. </a:t>
            </a:r>
          </a:p>
        </p:txBody>
      </p:sp>
    </p:spTree>
    <p:extLst>
      <p:ext uri="{BB962C8B-B14F-4D97-AF65-F5344CB8AC3E}">
        <p14:creationId xmlns:p14="http://schemas.microsoft.com/office/powerpoint/2010/main" val="97866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Electromagnetic Spectrum</a:t>
            </a:r>
            <a:endParaRPr lang="en-US" dirty="0"/>
          </a:p>
        </p:txBody>
      </p:sp>
      <p:pic>
        <p:nvPicPr>
          <p:cNvPr id="35843" name="Content Placeholder 3" descr="http://www2.lbl.gov/images/MicroWorlds/EMSpec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828800"/>
            <a:ext cx="8377238" cy="4419600"/>
          </a:xfrm>
        </p:spPr>
      </p:pic>
    </p:spTree>
    <p:extLst>
      <p:ext uri="{BB962C8B-B14F-4D97-AF65-F5344CB8AC3E}">
        <p14:creationId xmlns:p14="http://schemas.microsoft.com/office/powerpoint/2010/main" val="1060505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78</TotalTime>
  <Words>164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Celestial</vt:lpstr>
      <vt:lpstr>ENERGY PART 1</vt:lpstr>
      <vt:lpstr>God’s creation</vt:lpstr>
      <vt:lpstr>What is energy???</vt:lpstr>
      <vt:lpstr>How is Heat (energy) transferred?</vt:lpstr>
      <vt:lpstr>conduction</vt:lpstr>
      <vt:lpstr>convection</vt:lpstr>
      <vt:lpstr>Radiation</vt:lpstr>
      <vt:lpstr>Radiation Continued</vt:lpstr>
      <vt:lpstr>Electromagnetic Spectrum</vt:lpstr>
      <vt:lpstr>Electromagnetic Spectrum</vt:lpstr>
      <vt:lpstr>How to Interpret the Electromagnetic Spectrum?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PART 1</dc:title>
  <dc:creator>Kelly Mastin</dc:creator>
  <cp:lastModifiedBy>Kelly Mastin</cp:lastModifiedBy>
  <cp:revision>11</cp:revision>
  <cp:lastPrinted>2016-09-19T11:16:19Z</cp:lastPrinted>
  <dcterms:created xsi:type="dcterms:W3CDTF">2016-09-18T23:59:26Z</dcterms:created>
  <dcterms:modified xsi:type="dcterms:W3CDTF">2016-09-19T12:26:24Z</dcterms:modified>
</cp:coreProperties>
</file>