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2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79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1105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47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86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58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50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0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8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7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3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7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5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4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3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1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2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draw </a:t>
            </a:r>
            <a:r>
              <a:rPr lang="en-US" dirty="0" err="1" smtClean="0"/>
              <a:t>lewis</a:t>
            </a:r>
            <a:r>
              <a:rPr lang="en-US" dirty="0" smtClean="0"/>
              <a:t> structures for ionic and covalent bonds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6 Chemical Bonding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8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ionic bond occurs between a metal and a nonmetal.</a:t>
            </a:r>
          </a:p>
          <a:p>
            <a:r>
              <a:rPr lang="en-US" dirty="0" smtClean="0"/>
              <a:t>A transfer of electrons takes place. One atom loses electrons and the other gains.</a:t>
            </a:r>
          </a:p>
          <a:p>
            <a:r>
              <a:rPr lang="en-US" dirty="0" smtClean="0"/>
              <a:t>Each atom then has opposite associated charges.</a:t>
            </a:r>
          </a:p>
          <a:p>
            <a:r>
              <a:rPr lang="en-US" dirty="0" smtClean="0"/>
              <a:t>The cation (lose electrons) is positively charged.</a:t>
            </a:r>
          </a:p>
          <a:p>
            <a:r>
              <a:rPr lang="en-US" dirty="0" smtClean="0"/>
              <a:t>The anion (gain electrons) is negatively charged.</a:t>
            </a:r>
          </a:p>
          <a:p>
            <a:r>
              <a:rPr lang="en-US" dirty="0" smtClean="0"/>
              <a:t>Electrostatic forces bring the opposite charges together in an ionic bond.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1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ionic bonds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23" y="2057401"/>
            <a:ext cx="10793331" cy="2162477"/>
          </a:xfrm>
        </p:spPr>
      </p:pic>
      <p:sp>
        <p:nvSpPr>
          <p:cNvPr id="5" name="TextBox 4"/>
          <p:cNvSpPr txBox="1"/>
          <p:nvPr/>
        </p:nvSpPr>
        <p:spPr>
          <a:xfrm>
            <a:off x="2246489" y="4497243"/>
            <a:ext cx="58476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Draw Lewis Structure for each element separately.</a:t>
            </a:r>
          </a:p>
          <a:p>
            <a:pPr marL="342900" indent="-342900">
              <a:buAutoNum type="arabicPeriod"/>
            </a:pPr>
            <a:r>
              <a:rPr lang="en-US" dirty="0" smtClean="0"/>
              <a:t>Draw transfer of electrons with arrows.</a:t>
            </a:r>
          </a:p>
          <a:p>
            <a:pPr marL="342900" indent="-342900">
              <a:buAutoNum type="arabicPeriod"/>
            </a:pPr>
            <a:r>
              <a:rPr lang="en-US" dirty="0" smtClean="0"/>
              <a:t>Put each ion in brackets with their appropriate charge outside of the brackets.</a:t>
            </a:r>
          </a:p>
          <a:p>
            <a:pPr marL="342900" indent="-342900">
              <a:buAutoNum type="arabicPeriod"/>
            </a:pPr>
            <a:r>
              <a:rPr lang="en-US" dirty="0" smtClean="0"/>
              <a:t>Write the formula for the new compound formed from the bond.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98844" y="2822222"/>
            <a:ext cx="2709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Or [Ca]</a:t>
            </a:r>
            <a:r>
              <a:rPr lang="en-US" sz="2800" baseline="30000" dirty="0" smtClean="0"/>
              <a:t>2+ </a:t>
            </a:r>
            <a:r>
              <a:rPr lang="en-US" sz="2800" dirty="0" smtClean="0"/>
              <a:t>[Cl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]</a:t>
            </a:r>
            <a:r>
              <a:rPr lang="en-US" sz="2800" baseline="30000" dirty="0" smtClean="0"/>
              <a:t>-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493955" y="3740931"/>
            <a:ext cx="2494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Formula: CaCl</a:t>
            </a:r>
            <a:r>
              <a:rPr lang="en-US" sz="2400" b="1" baseline="-25000" dirty="0" smtClean="0"/>
              <a:t>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5237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covalent bond forms between two nonmetals.</a:t>
            </a:r>
          </a:p>
          <a:p>
            <a:r>
              <a:rPr lang="en-US" dirty="0" smtClean="0"/>
              <a:t>Electrons are shared between the two nonmetals to form a stable octet (8) around each atom in the molecule. Hydrogen is the exception. It only needs two electrons to be stable.</a:t>
            </a:r>
          </a:p>
          <a:p>
            <a:r>
              <a:rPr lang="en-US" dirty="0" smtClean="0"/>
              <a:t>A single bond between the two atoms represents two electrons being shared.</a:t>
            </a:r>
          </a:p>
          <a:p>
            <a:r>
              <a:rPr lang="en-US" dirty="0" smtClean="0"/>
              <a:t>A double bond represents four electrons being shared.</a:t>
            </a:r>
          </a:p>
          <a:p>
            <a:r>
              <a:rPr lang="en-US" dirty="0" smtClean="0"/>
              <a:t>A triple bond represents 6 electrons being shared.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5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when looking at a chemical formula for a molecule, add up all the valence electrons of the atoms involved. Example: CF</a:t>
            </a:r>
            <a:r>
              <a:rPr lang="en-US" baseline="-25000" dirty="0" smtClean="0"/>
              <a:t>4</a:t>
            </a:r>
          </a:p>
          <a:p>
            <a:pPr marL="0" indent="0">
              <a:buNone/>
            </a:pPr>
            <a:r>
              <a:rPr lang="en-US" dirty="0" smtClean="0"/>
              <a:t>Carbon has 4 valence electrons and Fluorine has 7 valence electrons. However, there are 4 </a:t>
            </a:r>
            <a:r>
              <a:rPr lang="en-US" dirty="0" err="1" smtClean="0"/>
              <a:t>Fluorines</a:t>
            </a:r>
            <a:r>
              <a:rPr lang="en-US" dirty="0" smtClean="0"/>
              <a:t>, so you have to multiple 7 by 4, which equals 28 total valence electrons. When you add 4 + 28 = 32 total valence electrons for the molecule CF</a:t>
            </a:r>
            <a:r>
              <a:rPr lang="en-US" baseline="-25000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Now you have to pick a central atom. Carbon is always going to be in the middle because it can bond on each side. So C will be surrounded by 4 F’s.</a:t>
            </a:r>
          </a:p>
          <a:p>
            <a:pPr marL="0" indent="0">
              <a:buNone/>
            </a:pPr>
            <a:r>
              <a:rPr lang="en-US" dirty="0" smtClean="0"/>
              <a:t>                        It should look like this to the left. Each line represents a single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bond. Then add the rest of the valence electrons around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each F. So it looks like the picture to the right.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4" y="5075109"/>
            <a:ext cx="1219200" cy="1352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981" y="5024004"/>
            <a:ext cx="11715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0212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1185</TotalTime>
  <Words>369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How to draw lewis structures for ionic and covalent bonds</vt:lpstr>
      <vt:lpstr>Ionic bonds</vt:lpstr>
      <vt:lpstr>Drawing ionic bonds</vt:lpstr>
      <vt:lpstr>Covalent bonds</vt:lpstr>
      <vt:lpstr>Drawing Covalent Bonds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draw lewis structures for ionic and covalent bonds</dc:title>
  <dc:creator>Kelly Mastin</dc:creator>
  <cp:lastModifiedBy>Kelly Mastin</cp:lastModifiedBy>
  <cp:revision>12</cp:revision>
  <dcterms:created xsi:type="dcterms:W3CDTF">2018-12-01T19:23:57Z</dcterms:created>
  <dcterms:modified xsi:type="dcterms:W3CDTF">2018-12-02T15:09:45Z</dcterms:modified>
</cp:coreProperties>
</file>