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0" r:id="rId3"/>
    <p:sldId id="263" r:id="rId4"/>
    <p:sldId id="257" r:id="rId5"/>
    <p:sldId id="258" r:id="rId6"/>
    <p:sldId id="259" r:id="rId7"/>
    <p:sldId id="261"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404A0-6D7C-4E8E-AD94-0F31186319F0}"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09D8E-0EE5-4EDE-88B7-7D09C2C4173F}" type="slidenum">
              <a:rPr lang="en-US" smtClean="0"/>
              <a:t>‹#›</a:t>
            </a:fld>
            <a:endParaRPr lang="en-US"/>
          </a:p>
        </p:txBody>
      </p:sp>
    </p:spTree>
    <p:extLst>
      <p:ext uri="{BB962C8B-B14F-4D97-AF65-F5344CB8AC3E}">
        <p14:creationId xmlns:p14="http://schemas.microsoft.com/office/powerpoint/2010/main" val="337974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ceanexplorer.noaa.gov/facts/volcano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hotspot is theorized to form as one of Earth's outer tectonic plates moves over an unusually hot part of the Earth's mantle and large amounts of magma rise up, piercing through the plates and producing large volcanic eruptions at the Earth’s surface. Hotspot volcanism would thus be unique because it does not occur at the boundaries of Earth’s tectonic plates, where </a:t>
            </a:r>
            <a:r>
              <a:rPr lang="en-US" dirty="0" smtClean="0">
                <a:hlinkClick r:id="rId3"/>
              </a:rPr>
              <a:t>other volcanism</a:t>
            </a:r>
            <a:r>
              <a:rPr lang="en-US" dirty="0" smtClean="0"/>
              <a:t> occurs.</a:t>
            </a:r>
          </a:p>
          <a:p>
            <a:r>
              <a:rPr lang="en-US" dirty="0" smtClean="0"/>
              <a:t>The mantle plumes that form hotspots are thought to be relatively stationary, while tectonic plates are not. As the plates continue to move away from oceanic volcanoes, the volcanoes cool and subside, producing older islands, atolls, and seamounts. As continental volcanoes move away from a hotspot, they cool, subside, and become extinct. In this way, hotspots can produce lines of volcanoes, known as hotspot tracks.</a:t>
            </a:r>
          </a:p>
          <a:p>
            <a:r>
              <a:rPr lang="en-US" dirty="0" smtClean="0"/>
              <a:t>A seamount might stay volcanically active for two or three million years while it is above a hotspot: lava streams out of its summit and down its flanks, building up a volcanic mountain. As the volcano is carried away by the moving tectonic plate, its volcanic activity begins to wane and eventually goes quiet, only to be replaced by volcanic activity at a new seamount being born on the ocean floor that has moved on top of the hotspot. </a:t>
            </a:r>
          </a:p>
          <a:p>
            <a:endParaRPr lang="en-US" dirty="0"/>
          </a:p>
        </p:txBody>
      </p:sp>
      <p:sp>
        <p:nvSpPr>
          <p:cNvPr id="4" name="Slide Number Placeholder 3"/>
          <p:cNvSpPr>
            <a:spLocks noGrp="1"/>
          </p:cNvSpPr>
          <p:nvPr>
            <p:ph type="sldNum" sz="quarter" idx="10"/>
          </p:nvPr>
        </p:nvSpPr>
        <p:spPr/>
        <p:txBody>
          <a:bodyPr/>
          <a:lstStyle/>
          <a:p>
            <a:fld id="{43709D8E-0EE5-4EDE-88B7-7D09C2C4173F}" type="slidenum">
              <a:rPr lang="en-US" smtClean="0"/>
              <a:t>7</a:t>
            </a:fld>
            <a:endParaRPr lang="en-US"/>
          </a:p>
        </p:txBody>
      </p:sp>
    </p:spTree>
    <p:extLst>
      <p:ext uri="{BB962C8B-B14F-4D97-AF65-F5344CB8AC3E}">
        <p14:creationId xmlns:p14="http://schemas.microsoft.com/office/powerpoint/2010/main" val="243776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ionalgeographic.org/encyclopedia/hot-sp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Boundaries Map</a:t>
            </a:r>
            <a:endParaRPr lang="en-US" dirty="0"/>
          </a:p>
        </p:txBody>
      </p:sp>
      <p:sp>
        <p:nvSpPr>
          <p:cNvPr id="3" name="Subtitle 2"/>
          <p:cNvSpPr>
            <a:spLocks noGrp="1"/>
          </p:cNvSpPr>
          <p:nvPr>
            <p:ph type="subTitle" idx="1"/>
          </p:nvPr>
        </p:nvSpPr>
        <p:spPr/>
        <p:txBody>
          <a:bodyPr/>
          <a:lstStyle/>
          <a:p>
            <a:r>
              <a:rPr lang="en-US" dirty="0" smtClean="0"/>
              <a:t>Key Geological Features</a:t>
            </a:r>
            <a:endParaRPr lang="en-US" dirty="0"/>
          </a:p>
        </p:txBody>
      </p:sp>
    </p:spTree>
    <p:extLst>
      <p:ext uri="{BB962C8B-B14F-4D97-AF65-F5344CB8AC3E}">
        <p14:creationId xmlns:p14="http://schemas.microsoft.com/office/powerpoint/2010/main" val="2666463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Lines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97" y="1410887"/>
            <a:ext cx="5166133" cy="51933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930" y="2204922"/>
            <a:ext cx="6375023" cy="4251767"/>
          </a:xfrm>
          <a:prstGeom prst="rect">
            <a:avLst/>
          </a:prstGeom>
        </p:spPr>
      </p:pic>
    </p:spTree>
    <p:extLst>
      <p:ext uri="{BB962C8B-B14F-4D97-AF65-F5344CB8AC3E}">
        <p14:creationId xmlns:p14="http://schemas.microsoft.com/office/powerpoint/2010/main" val="2893430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 Belts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6346" y="2195140"/>
            <a:ext cx="9349853" cy="4266598"/>
          </a:xfrm>
        </p:spPr>
      </p:pic>
    </p:spTree>
    <p:extLst>
      <p:ext uri="{BB962C8B-B14F-4D97-AF65-F5344CB8AC3E}">
        <p14:creationId xmlns:p14="http://schemas.microsoft.com/office/powerpoint/2010/main" val="175324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122984"/>
            <a:ext cx="9048750" cy="6638925"/>
          </a:xfrm>
          <a:prstGeom prst="rect">
            <a:avLst/>
          </a:prstGeom>
        </p:spPr>
      </p:pic>
    </p:spTree>
    <p:extLst>
      <p:ext uri="{BB962C8B-B14F-4D97-AF65-F5344CB8AC3E}">
        <p14:creationId xmlns:p14="http://schemas.microsoft.com/office/powerpoint/2010/main" val="132853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Longitude and latitude practice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98" y="1332110"/>
            <a:ext cx="8338782" cy="5525890"/>
          </a:xfrm>
        </p:spPr>
      </p:pic>
      <p:sp>
        <p:nvSpPr>
          <p:cNvPr id="5" name="Oval 4"/>
          <p:cNvSpPr/>
          <p:nvPr/>
        </p:nvSpPr>
        <p:spPr>
          <a:xfrm>
            <a:off x="1551069" y="3302759"/>
            <a:ext cx="154901" cy="20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19123" y="2970820"/>
            <a:ext cx="154901" cy="20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54849" y="4075310"/>
            <a:ext cx="154901" cy="20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27302" y="1749188"/>
            <a:ext cx="154901" cy="20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64012" y="2098345"/>
            <a:ext cx="154901" cy="20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23570" y="4280026"/>
            <a:ext cx="154901" cy="2047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22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a:t>
            </a:r>
            <a:r>
              <a:rPr lang="en-US" dirty="0" err="1" smtClean="0"/>
              <a:t>atlantic</a:t>
            </a:r>
            <a:r>
              <a:rPr lang="en-US" dirty="0" smtClean="0"/>
              <a:t> ridge</a:t>
            </a:r>
            <a:endParaRPr lang="en-US" dirty="0"/>
          </a:p>
        </p:txBody>
      </p:sp>
      <p:sp>
        <p:nvSpPr>
          <p:cNvPr id="3" name="Content Placeholder 2"/>
          <p:cNvSpPr>
            <a:spLocks noGrp="1"/>
          </p:cNvSpPr>
          <p:nvPr>
            <p:ph idx="1"/>
          </p:nvPr>
        </p:nvSpPr>
        <p:spPr/>
        <p:txBody>
          <a:bodyPr/>
          <a:lstStyle/>
          <a:p>
            <a:r>
              <a:rPr lang="en-US" dirty="0" smtClean="0"/>
              <a:t>Diverging Oceanic Plates result in ridge formation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23" y="2787918"/>
            <a:ext cx="5738177" cy="3839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247" y="1703140"/>
            <a:ext cx="3762376" cy="5006964"/>
          </a:xfrm>
          <a:prstGeom prst="rect">
            <a:avLst/>
          </a:prstGeom>
        </p:spPr>
      </p:pic>
    </p:spTree>
    <p:extLst>
      <p:ext uri="{BB962C8B-B14F-4D97-AF65-F5344CB8AC3E}">
        <p14:creationId xmlns:p14="http://schemas.microsoft.com/office/powerpoint/2010/main" val="334848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20663"/>
            <a:ext cx="6516710" cy="66373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282" y="605307"/>
            <a:ext cx="5690718" cy="5690718"/>
          </a:xfrm>
          <a:prstGeom prst="rect">
            <a:avLst/>
          </a:prstGeom>
        </p:spPr>
      </p:pic>
    </p:spTree>
    <p:extLst>
      <p:ext uri="{BB962C8B-B14F-4D97-AF65-F5344CB8AC3E}">
        <p14:creationId xmlns:p14="http://schemas.microsoft.com/office/powerpoint/2010/main" val="3054934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Marianas Trench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290077" cy="6912624"/>
          </a:xfrm>
        </p:spPr>
      </p:pic>
      <p:sp>
        <p:nvSpPr>
          <p:cNvPr id="5" name="TextBox 4"/>
          <p:cNvSpPr txBox="1"/>
          <p:nvPr/>
        </p:nvSpPr>
        <p:spPr>
          <a:xfrm>
            <a:off x="6516710" y="2150772"/>
            <a:ext cx="4327301" cy="830997"/>
          </a:xfrm>
          <a:prstGeom prst="rect">
            <a:avLst/>
          </a:prstGeom>
          <a:noFill/>
        </p:spPr>
        <p:txBody>
          <a:bodyPr wrap="square" rtlCol="0">
            <a:spAutoFit/>
          </a:bodyPr>
          <a:lstStyle/>
          <a:p>
            <a:r>
              <a:rPr lang="en-US" sz="2400" dirty="0" smtClean="0"/>
              <a:t>Converging oceanic plates form trenches.</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404" y="3425780"/>
            <a:ext cx="6799096" cy="2836565"/>
          </a:xfrm>
          <a:prstGeom prst="rect">
            <a:avLst/>
          </a:prstGeom>
        </p:spPr>
      </p:pic>
    </p:spTree>
    <p:extLst>
      <p:ext uri="{BB962C8B-B14F-4D97-AF65-F5344CB8AC3E}">
        <p14:creationId xmlns:p14="http://schemas.microsoft.com/office/powerpoint/2010/main" val="73143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Hawaiian hotspot</a:t>
            </a:r>
            <a:endParaRPr lang="en-US" dirty="0"/>
          </a:p>
        </p:txBody>
      </p:sp>
      <p:sp>
        <p:nvSpPr>
          <p:cNvPr id="3" name="Content Placeholder 2"/>
          <p:cNvSpPr>
            <a:spLocks noGrp="1"/>
          </p:cNvSpPr>
          <p:nvPr>
            <p:ph idx="1"/>
          </p:nvPr>
        </p:nvSpPr>
        <p:spPr/>
        <p:txBody>
          <a:bodyPr/>
          <a:lstStyle/>
          <a:p>
            <a:r>
              <a:rPr lang="en-US" dirty="0" smtClean="0"/>
              <a:t>A hotspot is a type of intraplate activity where convection currents are at work in the upper part of the mantle. Here the convection current transfers enough energy to melt rock into magma and a mantle plume is generated. </a:t>
            </a:r>
          </a:p>
          <a:p>
            <a:r>
              <a:rPr lang="en-US" dirty="0" smtClean="0"/>
              <a:t>As plates move over the mantle plume, volcanic eruptions take place on the overlying crust, where the magma will cool and solidify and create new crust.</a:t>
            </a:r>
          </a:p>
          <a:p>
            <a:r>
              <a:rPr lang="en-US" dirty="0" smtClean="0"/>
              <a:t>The Hawaiian Islands are believed to have formed in this very way.</a:t>
            </a:r>
          </a:p>
          <a:p>
            <a:pPr marL="0" indent="0">
              <a:buNone/>
            </a:pPr>
            <a:r>
              <a:rPr lang="en-US" dirty="0">
                <a:hlinkClick r:id="rId3"/>
              </a:rPr>
              <a:t>https://www.nationalgeographic.org/encyclopedia/hot-spot</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14147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96" y="494179"/>
            <a:ext cx="11179110" cy="5314949"/>
          </a:xfrm>
          <a:prstGeom prst="rect">
            <a:avLst/>
          </a:prstGeom>
        </p:spPr>
      </p:pic>
    </p:spTree>
    <p:extLst>
      <p:ext uri="{BB962C8B-B14F-4D97-AF65-F5344CB8AC3E}">
        <p14:creationId xmlns:p14="http://schemas.microsoft.com/office/powerpoint/2010/main" val="3413139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042" y="0"/>
            <a:ext cx="8610600" cy="1293028"/>
          </a:xfrm>
        </p:spPr>
        <p:txBody>
          <a:bodyPr/>
          <a:lstStyle/>
          <a:p>
            <a:r>
              <a:rPr lang="en-US" dirty="0" smtClean="0"/>
              <a:t>Mountain ranges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740" y="971869"/>
            <a:ext cx="8980227" cy="5886131"/>
          </a:xfrm>
        </p:spPr>
      </p:pic>
    </p:spTree>
    <p:extLst>
      <p:ext uri="{BB962C8B-B14F-4D97-AF65-F5344CB8AC3E}">
        <p14:creationId xmlns:p14="http://schemas.microsoft.com/office/powerpoint/2010/main" val="92450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435</TotalTime>
  <Words>173</Words>
  <Application>Microsoft Office PowerPoint</Application>
  <PresentationFormat>Widescreen</PresentationFormat>
  <Paragraphs>19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Vapor Trail</vt:lpstr>
      <vt:lpstr>Plate Boundaries Map</vt:lpstr>
      <vt:lpstr>PowerPoint Presentation</vt:lpstr>
      <vt:lpstr>Longitude and latitude practice</vt:lpstr>
      <vt:lpstr>Mid-atlantic ridge</vt:lpstr>
      <vt:lpstr>PowerPoint Presentation</vt:lpstr>
      <vt:lpstr>Marianas Trench</vt:lpstr>
      <vt:lpstr>Hawaiian hotspot</vt:lpstr>
      <vt:lpstr>PowerPoint Presentation</vt:lpstr>
      <vt:lpstr>Mountain ranges</vt:lpstr>
      <vt:lpstr>Fault Lines</vt:lpstr>
      <vt:lpstr>Mountain Belts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Boundaries Map</dc:title>
  <dc:creator>Kelly Mastin</dc:creator>
  <cp:lastModifiedBy>Kelly Mastin</cp:lastModifiedBy>
  <cp:revision>19</cp:revision>
  <dcterms:created xsi:type="dcterms:W3CDTF">2018-09-12T11:05:16Z</dcterms:created>
  <dcterms:modified xsi:type="dcterms:W3CDTF">2018-09-13T16:10:39Z</dcterms:modified>
</cp:coreProperties>
</file>