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0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7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93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35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6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3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52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8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7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7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9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0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CFB4-D4F4-4B55-9719-A16D0DDE23F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17C9-3EDC-4611-B902-A9E7B199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6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IUEZ3Ahr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SLIME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DISCUSSION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11" y="1372674"/>
            <a:ext cx="3322750" cy="415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6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Newtonian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Slime shares properties of both liquids and solids and thus is considered a non-Newtonian fluid.</a:t>
            </a:r>
          </a:p>
          <a:p>
            <a:r>
              <a:rPr lang="en-US" sz="2800" dirty="0" smtClean="0"/>
              <a:t>A non-Newtonian fluid is a “strange” fluid that does not follow Newton’s law of viscosity.</a:t>
            </a:r>
          </a:p>
          <a:p>
            <a:r>
              <a:rPr lang="en-US" sz="2800" dirty="0" smtClean="0"/>
              <a:t>Viscosity is a fluid’s resistance to flow. How fast or slow it flows is dependent on its viscosity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8077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Normally viscosity is affected by temperature.</a:t>
            </a:r>
          </a:p>
          <a:p>
            <a:r>
              <a:rPr lang="en-US" sz="2800" dirty="0" smtClean="0"/>
              <a:t>The colder the temperature the more viscous a liquid may be and the warmer the temperature the less viscous a liquid may be.</a:t>
            </a:r>
          </a:p>
          <a:p>
            <a:pPr marL="0" indent="0">
              <a:buNone/>
            </a:pPr>
            <a:r>
              <a:rPr lang="en-US" sz="2800" dirty="0" smtClean="0"/>
              <a:t>Example: Maple syrup at room temp. and heated up</a:t>
            </a:r>
          </a:p>
          <a:p>
            <a:r>
              <a:rPr lang="en-US" sz="2800" dirty="0" smtClean="0"/>
              <a:t>Newtonian fluids, like water, oil, and alcohol, for example, behave and pour in this way.</a:t>
            </a:r>
          </a:p>
          <a:p>
            <a:r>
              <a:rPr lang="en-US" sz="2800" dirty="0" smtClean="0"/>
              <a:t>Non-Newtonian fluids behave in different ways, and their viscosity is affected by other factors than temp.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401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Non-Newtonian fluids and shear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viscosity of a non-Newtonian fluid can be affected by the application of shear stress (squeezing, stirring, agitating, etc.).</a:t>
            </a:r>
          </a:p>
          <a:p>
            <a:r>
              <a:rPr lang="en-US" sz="2800" dirty="0" smtClean="0"/>
              <a:t>Shear thinning- these non-Newtonian fluids decrease viscosity when a shear stress is applied. Examples: ketchup, honey, shaving cream.</a:t>
            </a:r>
          </a:p>
          <a:p>
            <a:r>
              <a:rPr lang="en-US" sz="2800" dirty="0" smtClean="0"/>
              <a:t>Shear thickening-these non-Newtonian fluids increase viscosity when a shear stress is applied. Examples: quicksand, silly putty, synovial fluid in the joints of your elbows and knees, and some military vests.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536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Non-Newtonian Fluids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www.youtube.com/watch?v=RIUEZ3AhrVE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36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607</TotalTime>
  <Words>240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SLIME LAB</vt:lpstr>
      <vt:lpstr>Non Newtonian fluid</vt:lpstr>
      <vt:lpstr>Viscosity and temperature</vt:lpstr>
      <vt:lpstr>Non-Newtonian fluids and shear stress</vt:lpstr>
      <vt:lpstr>Non-Newtonian Fluids in 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SLIME LAB</dc:title>
  <dc:creator>Kelly Mastin</dc:creator>
  <cp:lastModifiedBy>Kelly Mastin</cp:lastModifiedBy>
  <cp:revision>10</cp:revision>
  <dcterms:created xsi:type="dcterms:W3CDTF">2018-08-19T16:08:56Z</dcterms:created>
  <dcterms:modified xsi:type="dcterms:W3CDTF">2018-08-20T11:35:24Z</dcterms:modified>
</cp:coreProperties>
</file>