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5" r:id="rId7"/>
    <p:sldId id="269" r:id="rId8"/>
    <p:sldId id="261" r:id="rId9"/>
    <p:sldId id="266" r:id="rId10"/>
    <p:sldId id="268" r:id="rId11"/>
    <p:sldId id="267" r:id="rId12"/>
    <p:sldId id="270" r:id="rId13"/>
    <p:sldId id="272" r:id="rId14"/>
    <p:sldId id="273" r:id="rId15"/>
    <p:sldId id="260" r:id="rId16"/>
    <p:sldId id="271"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5" d="100"/>
          <a:sy n="45" d="100"/>
        </p:scale>
        <p:origin x="7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D003CE-2685-4B31-BF39-A974F70CE32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77721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03CE-2685-4B31-BF39-A974F70CE32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202981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03CE-2685-4B31-BF39-A974F70CE32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340037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D003CE-2685-4B31-BF39-A974F70CE32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164752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003CE-2685-4B31-BF39-A974F70CE326}"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321888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D003CE-2685-4B31-BF39-A974F70CE32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262514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D003CE-2685-4B31-BF39-A974F70CE326}"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181779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D003CE-2685-4B31-BF39-A974F70CE326}"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3530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003CE-2685-4B31-BF39-A974F70CE326}"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276722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003CE-2685-4B31-BF39-A974F70CE32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271334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003CE-2685-4B31-BF39-A974F70CE326}"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187B4-2176-4EB0-B873-8FF4B3AA43BE}" type="slidenum">
              <a:rPr lang="en-US" smtClean="0"/>
              <a:t>‹#›</a:t>
            </a:fld>
            <a:endParaRPr lang="en-US"/>
          </a:p>
        </p:txBody>
      </p:sp>
    </p:spTree>
    <p:extLst>
      <p:ext uri="{BB962C8B-B14F-4D97-AF65-F5344CB8AC3E}">
        <p14:creationId xmlns:p14="http://schemas.microsoft.com/office/powerpoint/2010/main" val="114077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003CE-2685-4B31-BF39-A974F70CE326}" type="datetimeFigureOut">
              <a:rPr lang="en-US" smtClean="0"/>
              <a:t>4/27/2017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187B4-2176-4EB0-B873-8FF4B3AA43BE}" type="slidenum">
              <a:rPr lang="en-US" smtClean="0"/>
              <a:t>‹#›</a:t>
            </a:fld>
            <a:endParaRPr lang="en-US"/>
          </a:p>
        </p:txBody>
      </p:sp>
    </p:spTree>
    <p:extLst>
      <p:ext uri="{BB962C8B-B14F-4D97-AF65-F5344CB8AC3E}">
        <p14:creationId xmlns:p14="http://schemas.microsoft.com/office/powerpoint/2010/main" val="389435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0898" cy="6858000"/>
          </a:xfrm>
          <a:prstGeom prst="rect">
            <a:avLst/>
          </a:prstGeom>
        </p:spPr>
      </p:pic>
      <p:sp>
        <p:nvSpPr>
          <p:cNvPr id="8" name="TextBox 7"/>
          <p:cNvSpPr txBox="1"/>
          <p:nvPr/>
        </p:nvSpPr>
        <p:spPr>
          <a:xfrm>
            <a:off x="6246055" y="604911"/>
            <a:ext cx="4726745" cy="5509200"/>
          </a:xfrm>
          <a:prstGeom prst="rect">
            <a:avLst/>
          </a:prstGeom>
          <a:noFill/>
        </p:spPr>
        <p:txBody>
          <a:bodyPr wrap="square" rtlCol="0">
            <a:spAutoFit/>
          </a:bodyPr>
          <a:lstStyle/>
          <a:p>
            <a:r>
              <a:rPr lang="en-US" sz="3200" dirty="0" smtClean="0">
                <a:solidFill>
                  <a:srgbClr val="00B0F0"/>
                </a:solidFill>
                <a:latin typeface="Garamond" panose="02020404030301010803" pitchFamily="18" charset="0"/>
              </a:rPr>
              <a:t>Today we will be reading The Lorax. As we read I would like you to write down any thoughts, feelings, etc., on a piece of paper. Is there anything that really stands out to you? Do you notice any symbolism? Do you think the message the story is trying to convey is relevant today?</a:t>
            </a:r>
            <a:endParaRPr lang="en-US" sz="3200" dirty="0">
              <a:solidFill>
                <a:srgbClr val="00B0F0"/>
              </a:solidFill>
              <a:latin typeface="Garamond" panose="02020404030301010803" pitchFamily="18" charset="0"/>
            </a:endParaRPr>
          </a:p>
        </p:txBody>
      </p:sp>
    </p:spTree>
    <p:extLst>
      <p:ext uri="{BB962C8B-B14F-4D97-AF65-F5344CB8AC3E}">
        <p14:creationId xmlns:p14="http://schemas.microsoft.com/office/powerpoint/2010/main" val="400602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035" y="279375"/>
            <a:ext cx="7982462" cy="6204783"/>
          </a:xfrm>
          <a:prstGeom prst="rect">
            <a:avLst/>
          </a:prstGeom>
        </p:spPr>
      </p:pic>
    </p:spTree>
    <p:extLst>
      <p:ext uri="{BB962C8B-B14F-4D97-AF65-F5344CB8AC3E}">
        <p14:creationId xmlns:p14="http://schemas.microsoft.com/office/powerpoint/2010/main" val="244488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649" y="0"/>
            <a:ext cx="8902505" cy="6858000"/>
          </a:xfrm>
          <a:prstGeom prst="rect">
            <a:avLst/>
          </a:prstGeom>
        </p:spPr>
      </p:pic>
    </p:spTree>
    <p:extLst>
      <p:ext uri="{BB962C8B-B14F-4D97-AF65-F5344CB8AC3E}">
        <p14:creationId xmlns:p14="http://schemas.microsoft.com/office/powerpoint/2010/main" val="29081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809" y="459212"/>
            <a:ext cx="8373012" cy="5772971"/>
          </a:xfrm>
          <a:prstGeom prst="rect">
            <a:avLst/>
          </a:prstGeom>
        </p:spPr>
      </p:pic>
    </p:spTree>
    <p:extLst>
      <p:ext uri="{BB962C8B-B14F-4D97-AF65-F5344CB8AC3E}">
        <p14:creationId xmlns:p14="http://schemas.microsoft.com/office/powerpoint/2010/main" val="97988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0" y="454855"/>
            <a:ext cx="8131126" cy="6098344"/>
          </a:xfrm>
          <a:prstGeom prst="rect">
            <a:avLst/>
          </a:prstGeom>
        </p:spPr>
      </p:pic>
    </p:spTree>
    <p:extLst>
      <p:ext uri="{BB962C8B-B14F-4D97-AF65-F5344CB8AC3E}">
        <p14:creationId xmlns:p14="http://schemas.microsoft.com/office/powerpoint/2010/main" val="213001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478" y="456125"/>
            <a:ext cx="10346744" cy="5607936"/>
          </a:xfrm>
          <a:prstGeom prst="rect">
            <a:avLst/>
          </a:prstGeom>
        </p:spPr>
      </p:pic>
    </p:spTree>
    <p:extLst>
      <p:ext uri="{BB962C8B-B14F-4D97-AF65-F5344CB8AC3E}">
        <p14:creationId xmlns:p14="http://schemas.microsoft.com/office/powerpoint/2010/main" val="1167565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607" y="159213"/>
            <a:ext cx="6495976" cy="6495976"/>
          </a:xfrm>
          <a:prstGeom prst="rect">
            <a:avLst/>
          </a:prstGeom>
        </p:spPr>
      </p:pic>
    </p:spTree>
    <p:extLst>
      <p:ext uri="{BB962C8B-B14F-4D97-AF65-F5344CB8AC3E}">
        <p14:creationId xmlns:p14="http://schemas.microsoft.com/office/powerpoint/2010/main" val="401758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39750"/>
            <a:ext cx="8229600" cy="5778500"/>
          </a:xfrm>
          <a:prstGeom prst="rect">
            <a:avLst/>
          </a:prstGeom>
        </p:spPr>
      </p:pic>
    </p:spTree>
    <p:extLst>
      <p:ext uri="{BB962C8B-B14F-4D97-AF65-F5344CB8AC3E}">
        <p14:creationId xmlns:p14="http://schemas.microsoft.com/office/powerpoint/2010/main" val="3476367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065" y="21102"/>
            <a:ext cx="6836898" cy="6836898"/>
          </a:xfrm>
          <a:prstGeom prst="rect">
            <a:avLst/>
          </a:prstGeom>
        </p:spPr>
      </p:pic>
      <p:sp>
        <p:nvSpPr>
          <p:cNvPr id="4" name="TextBox 3"/>
          <p:cNvSpPr txBox="1"/>
          <p:nvPr/>
        </p:nvSpPr>
        <p:spPr>
          <a:xfrm rot="19063147">
            <a:off x="-154743" y="478302"/>
            <a:ext cx="3545058" cy="1446550"/>
          </a:xfrm>
          <a:prstGeom prst="rect">
            <a:avLst/>
          </a:prstGeom>
          <a:noFill/>
        </p:spPr>
        <p:txBody>
          <a:bodyPr wrap="square" rtlCol="0">
            <a:spAutoFit/>
          </a:bodyPr>
          <a:lstStyle/>
          <a:p>
            <a:r>
              <a:rPr lang="en-US" sz="4400" dirty="0" smtClean="0"/>
              <a:t>WHAT WILL YOU DO???</a:t>
            </a:r>
            <a:endParaRPr lang="en-US" sz="4400" dirty="0"/>
          </a:p>
        </p:txBody>
      </p:sp>
    </p:spTree>
    <p:extLst>
      <p:ext uri="{BB962C8B-B14F-4D97-AF65-F5344CB8AC3E}">
        <p14:creationId xmlns:p14="http://schemas.microsoft.com/office/powerpoint/2010/main" val="129055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988" y="503310"/>
            <a:ext cx="8719625" cy="5813083"/>
          </a:xfrm>
          <a:prstGeom prst="rect">
            <a:avLst/>
          </a:prstGeom>
        </p:spPr>
      </p:pic>
    </p:spTree>
    <p:extLst>
      <p:ext uri="{BB962C8B-B14F-4D97-AF65-F5344CB8AC3E}">
        <p14:creationId xmlns:p14="http://schemas.microsoft.com/office/powerpoint/2010/main" val="313292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2" y="0"/>
            <a:ext cx="9144000" cy="6858000"/>
          </a:xfrm>
          <a:prstGeom prst="rect">
            <a:avLst/>
          </a:prstGeom>
        </p:spPr>
      </p:pic>
    </p:spTree>
    <p:extLst>
      <p:ext uri="{BB962C8B-B14F-4D97-AF65-F5344CB8AC3E}">
        <p14:creationId xmlns:p14="http://schemas.microsoft.com/office/powerpoint/2010/main" val="1592315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7" y="568788"/>
            <a:ext cx="8657514" cy="5705680"/>
          </a:xfrm>
          <a:prstGeom prst="rect">
            <a:avLst/>
          </a:prstGeom>
        </p:spPr>
      </p:pic>
    </p:spTree>
    <p:extLst>
      <p:ext uri="{BB962C8B-B14F-4D97-AF65-F5344CB8AC3E}">
        <p14:creationId xmlns:p14="http://schemas.microsoft.com/office/powerpoint/2010/main" val="42764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825" y="0"/>
            <a:ext cx="5880296" cy="6694796"/>
          </a:xfrm>
          <a:prstGeom prst="rect">
            <a:avLst/>
          </a:prstGeom>
        </p:spPr>
      </p:pic>
    </p:spTree>
    <p:extLst>
      <p:ext uri="{BB962C8B-B14F-4D97-AF65-F5344CB8AC3E}">
        <p14:creationId xmlns:p14="http://schemas.microsoft.com/office/powerpoint/2010/main" val="236012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06" y="604911"/>
            <a:ext cx="10058400" cy="5657850"/>
          </a:xfrm>
          <a:prstGeom prst="rect">
            <a:avLst/>
          </a:prstGeom>
        </p:spPr>
      </p:pic>
    </p:spTree>
    <p:extLst>
      <p:ext uri="{BB962C8B-B14F-4D97-AF65-F5344CB8AC3E}">
        <p14:creationId xmlns:p14="http://schemas.microsoft.com/office/powerpoint/2010/main" val="241600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70" y="534572"/>
            <a:ext cx="10058400" cy="5666704"/>
          </a:xfrm>
          <a:prstGeom prst="rect">
            <a:avLst/>
          </a:prstGeom>
        </p:spPr>
      </p:pic>
    </p:spTree>
    <p:extLst>
      <p:ext uri="{BB962C8B-B14F-4D97-AF65-F5344CB8AC3E}">
        <p14:creationId xmlns:p14="http://schemas.microsoft.com/office/powerpoint/2010/main" val="389184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089731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134962"/>
            <a:ext cx="8598291" cy="6448718"/>
          </a:xfrm>
          <a:prstGeom prst="rect">
            <a:avLst/>
          </a:prstGeom>
        </p:spPr>
      </p:pic>
    </p:spTree>
    <p:extLst>
      <p:ext uri="{BB962C8B-B14F-4D97-AF65-F5344CB8AC3E}">
        <p14:creationId xmlns:p14="http://schemas.microsoft.com/office/powerpoint/2010/main" val="86432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67</Words>
  <Application>Microsoft Office PowerPoint</Application>
  <PresentationFormat>Widescreen</PresentationFormat>
  <Paragraphs>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Mastin</dc:creator>
  <cp:lastModifiedBy>Kelly Mastin</cp:lastModifiedBy>
  <cp:revision>17</cp:revision>
  <dcterms:created xsi:type="dcterms:W3CDTF">2017-04-27T12:43:55Z</dcterms:created>
  <dcterms:modified xsi:type="dcterms:W3CDTF">2017-04-27T17:40:36Z</dcterms:modified>
</cp:coreProperties>
</file>