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A98-06C7-48E9-B08C-4543A952FB22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E9E7A-ACE9-4ADF-A9C1-779C4F6B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4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443A1-2ECD-400F-88A3-DBE75181F12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14A54-EA5E-43A3-AFD0-64426764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Importance of the SM- the natural</a:t>
            </a:r>
            <a:r>
              <a:rPr lang="en-US" baseline="0" dirty="0" smtClean="0"/>
              <a:t> world is extremely complex and what we know about it is changing all the time. Today’s fact can be tomorrow’s discarded idea. Example: Atoms are indivisible (NOT TRUE) atoms are composed of subatomic particles (electrons, protons, neutrons).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4A54-EA5E-43A3-AFD0-64426764B2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 Scientific Method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Chapter 7 </a:t>
            </a:r>
          </a:p>
          <a:p>
            <a:r>
              <a:rPr lang="en-US" sz="2800" b="1" dirty="0" smtClean="0"/>
              <a:t>Physical Science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537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Group Vs. 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u="sng" dirty="0" smtClean="0"/>
              <a:t>Experimental group </a:t>
            </a:r>
            <a:r>
              <a:rPr lang="en-US" dirty="0" smtClean="0"/>
              <a:t>will contain your independent variable (what you are manipulating/changing in the experiment.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u="sng" dirty="0" smtClean="0"/>
              <a:t>The Control Group </a:t>
            </a:r>
            <a:r>
              <a:rPr lang="en-US" dirty="0" smtClean="0"/>
              <a:t>will NOT contain the independent variable. It is used as a </a:t>
            </a:r>
            <a:r>
              <a:rPr lang="en-US" b="1" u="sng" dirty="0" smtClean="0"/>
              <a:t>comparison.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u="sng" dirty="0" smtClean="0"/>
              <a:t>Independent Variable- </a:t>
            </a:r>
            <a:r>
              <a:rPr lang="en-US" b="1" dirty="0" smtClean="0"/>
              <a:t>what is being changed, manipulated, or tested.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u="sng" dirty="0" smtClean="0"/>
              <a:t>Dependent Variable- </a:t>
            </a:r>
            <a:r>
              <a:rPr lang="en-US" b="1" dirty="0" smtClean="0"/>
              <a:t>what is being measured as a direct result of the independent variable.</a:t>
            </a:r>
          </a:p>
          <a:p>
            <a:pPr marL="0" indent="0">
              <a:buNone/>
            </a:pPr>
            <a:r>
              <a:rPr lang="en-US" b="1" dirty="0" smtClean="0"/>
              <a:t>***IV and DV relationships are cause </a:t>
            </a:r>
            <a:r>
              <a:rPr lang="en-US" b="1" smtClean="0"/>
              <a:t>and effect***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u="sng" dirty="0" smtClean="0"/>
              <a:t>Constants-</a:t>
            </a:r>
            <a:r>
              <a:rPr lang="en-US" b="1" dirty="0" smtClean="0"/>
              <a:t>factors involved in experiment that will stay the SAME throughout. These will be present in both the control and experimental groups.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829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vs.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Observations can be anything we become aware of through one or more of our senses. </a:t>
            </a:r>
            <a:r>
              <a:rPr lang="en-US" dirty="0" smtClean="0"/>
              <a:t>In science, our observations can described in several ways:</a:t>
            </a:r>
          </a:p>
          <a:p>
            <a:r>
              <a:rPr lang="en-US" dirty="0" smtClean="0"/>
              <a:t>Direct observations</a:t>
            </a:r>
          </a:p>
          <a:p>
            <a:r>
              <a:rPr lang="en-US" dirty="0" smtClean="0"/>
              <a:t>Indirect observations</a:t>
            </a:r>
          </a:p>
          <a:p>
            <a:r>
              <a:rPr lang="en-US" dirty="0" smtClean="0"/>
              <a:t>Qualitative observations</a:t>
            </a:r>
          </a:p>
          <a:p>
            <a:r>
              <a:rPr lang="en-US" dirty="0" smtClean="0"/>
              <a:t>Quantitative observations</a:t>
            </a:r>
          </a:p>
          <a:p>
            <a:r>
              <a:rPr lang="en-US" b="1" u="sng" dirty="0" smtClean="0"/>
              <a:t>*scientists usually try to use quantitative observations because they are more precise*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2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vs.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u="sng" dirty="0" smtClean="0"/>
              <a:t>Inferences are simply an explanation of an </a:t>
            </a:r>
            <a:r>
              <a:rPr lang="en-US" sz="2800" b="1" u="sng" dirty="0" err="1" smtClean="0"/>
              <a:t>observation.They</a:t>
            </a:r>
            <a:r>
              <a:rPr lang="en-US" sz="2800" b="1" u="sng" dirty="0" smtClean="0"/>
              <a:t> are based on observations you have made. Inferences often change when new observations are made.</a:t>
            </a:r>
          </a:p>
          <a:p>
            <a:r>
              <a:rPr lang="en-US" sz="2800" b="1" u="sng" dirty="0" smtClean="0"/>
              <a:t>EXAMPLE: The dog has wet hair (observation). The dog must have had a bath (inference).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3411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vs.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Facts are </a:t>
            </a:r>
            <a:r>
              <a:rPr lang="en-US" sz="3600" b="1" u="sng" dirty="0"/>
              <a:t>anything that is done or happens; anything actually existent; any statement strictly true; truth; reality</a:t>
            </a:r>
            <a:r>
              <a:rPr lang="en-US" sz="3600" b="1" u="sng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Opinions indicate a belief, view, or sentiment (feeling).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408312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vs.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Scientific Theory-a representation of how part of the natural world works. Theories are mental models. They should account for known facts.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Scientific Law- </a:t>
            </a:r>
            <a:r>
              <a:rPr lang="en-US" sz="3600" b="1" u="sng" smtClean="0"/>
              <a:t>a statement </a:t>
            </a:r>
            <a:r>
              <a:rPr lang="en-US" sz="3600" b="1" u="sng" dirty="0" smtClean="0"/>
              <a:t>that describes some aspect of the universe and is based on repeated experimental evidence.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114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Science is the process of using experiment, observation, and reasoning to develop mental models of the natural world. The mental models scientists develop are called </a:t>
            </a:r>
            <a:r>
              <a:rPr lang="en-US" sz="3200" b="1" u="sng" dirty="0" smtClean="0"/>
              <a:t>theories.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u="sng" dirty="0" smtClean="0"/>
              <a:t>Science is a process. It is not just facts and information. It is a process of learning and explaining. </a:t>
            </a:r>
            <a:endParaRPr lang="en-US" sz="3200" b="1" u="sng" dirty="0"/>
          </a:p>
          <a:p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945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The scientific method is a process of experimentation used to explore observations and find answers to questions.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31510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4256"/>
            <a:ext cx="9720072" cy="1499616"/>
          </a:xfrm>
        </p:spPr>
        <p:txBody>
          <a:bodyPr/>
          <a:lstStyle/>
          <a:p>
            <a:r>
              <a:rPr lang="en-US" dirty="0" smtClean="0"/>
              <a:t>Why do we use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To discover cause and effect relationships and answer questions.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29791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of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u="sng" dirty="0" smtClean="0"/>
              <a:t>1. Identify the problem-What do you want to know or explain? Use observations you have made to write/ask a question that addresses a problem you want to investigate.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u="sng" dirty="0" smtClean="0"/>
              <a:t>Problems are worded as statements and issues are worded as questions.</a:t>
            </a:r>
            <a:endParaRPr lang="en-US" sz="28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u="sng" dirty="0" smtClean="0"/>
              <a:t>2. Form a hypothesis- If…then statement. What do you think will happen. It is an informed prediction that answers the question being investigated throughout the </a:t>
            </a:r>
            <a:r>
              <a:rPr lang="en-US" sz="2800" b="1" u="sng" dirty="0" err="1" smtClean="0"/>
              <a:t>experiement</a:t>
            </a:r>
            <a:r>
              <a:rPr lang="en-US" sz="2800" b="1" u="sng" dirty="0" smtClean="0"/>
              <a:t>.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5990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Steps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3. Create an experiment-How will you test your hypothesis? Develop a procedure for a reliable experiment and address safety rules.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4. Perform an experiment-Follow the steps in you procedure to carryout your experiment. Record your data and observations.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6659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5. Analyze the Data-Is the data reliable? Does your data and observations from the experiment support your hypothesis?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6. Communicate the Results- Write a conclusion that summarizes the important parts of your experiment and the results. What worked? What did not work? What improvements could be made?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2813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u="sng" dirty="0" smtClean="0"/>
              <a:t>Qualitative-pertains to descriptions. Data can be observed (5 senses) not measured.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u="sng" dirty="0" smtClean="0"/>
              <a:t>Quantitative-pertains to numbers. Data that can be measured. Examples: volume, mass, length,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your sheet of paper state whether or not the data provided below is qualitative or quantitative.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Mrs. </a:t>
            </a:r>
            <a:r>
              <a:rPr lang="en-US" dirty="0" err="1" smtClean="0"/>
              <a:t>Mastin’s</a:t>
            </a:r>
            <a:r>
              <a:rPr lang="en-US" dirty="0" smtClean="0"/>
              <a:t> desk is 5.5ft long.</a:t>
            </a:r>
          </a:p>
          <a:p>
            <a:r>
              <a:rPr lang="en-US" dirty="0" smtClean="0"/>
              <a:t>2. Mrs. Mastin has green eyes.</a:t>
            </a:r>
          </a:p>
          <a:p>
            <a:r>
              <a:rPr lang="en-US" dirty="0" smtClean="0"/>
              <a:t>3. The mass of an apple is approximately 15g.</a:t>
            </a:r>
          </a:p>
          <a:p>
            <a:r>
              <a:rPr lang="en-US" dirty="0" smtClean="0"/>
              <a:t>4. The solution tastes salty.</a:t>
            </a:r>
          </a:p>
          <a:p>
            <a:r>
              <a:rPr lang="en-US" dirty="0" smtClean="0"/>
              <a:t>5. A spark was emitted during the chemical reaction.</a:t>
            </a:r>
          </a:p>
          <a:p>
            <a:r>
              <a:rPr lang="en-US" dirty="0" smtClean="0"/>
              <a:t>6. The volume of the tennis ball is approximately 10ml.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75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1389</TotalTime>
  <Words>746</Words>
  <Application>Microsoft Office PowerPoint</Application>
  <PresentationFormat>Widescreen</PresentationFormat>
  <Paragraphs>55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Integral</vt:lpstr>
      <vt:lpstr>The Scientific Method </vt:lpstr>
      <vt:lpstr>What is science?</vt:lpstr>
      <vt:lpstr>What is the scientific method?</vt:lpstr>
      <vt:lpstr>Why do we use the scientific method?</vt:lpstr>
      <vt:lpstr>The steps of the Scientific method</vt:lpstr>
      <vt:lpstr>The Steps Continued</vt:lpstr>
      <vt:lpstr>The steps continued</vt:lpstr>
      <vt:lpstr>DIFFERENT Types of data</vt:lpstr>
      <vt:lpstr>On your sheet of paper state whether or not the data provided below is qualitative or quantitative.</vt:lpstr>
      <vt:lpstr>Experimental Group Vs. Control Group</vt:lpstr>
      <vt:lpstr>Inferences vs. Observations</vt:lpstr>
      <vt:lpstr>Inferences vs. observations</vt:lpstr>
      <vt:lpstr>Fact vs. opinion</vt:lpstr>
      <vt:lpstr>Theory vs. law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 </dc:title>
  <dc:creator>Kelly Mastin</dc:creator>
  <cp:lastModifiedBy>Kelly Mastin</cp:lastModifiedBy>
  <cp:revision>31</cp:revision>
  <dcterms:created xsi:type="dcterms:W3CDTF">2016-09-06T19:21:05Z</dcterms:created>
  <dcterms:modified xsi:type="dcterms:W3CDTF">2018-08-07T11:07:14Z</dcterms:modified>
</cp:coreProperties>
</file>