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62" r:id="rId2"/>
    <p:sldId id="256" r:id="rId3"/>
    <p:sldId id="258" r:id="rId4"/>
    <p:sldId id="257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F2362-59C8-4115-ACB9-420FDF02C7A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4224B-D850-47FA-9234-7B3EF7809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56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very</a:t>
            </a:r>
            <a:r>
              <a:rPr lang="en-US" baseline="0" dirty="0"/>
              <a:t> large and very small numbers that scientists have to deal with on a daily basis that writing them completely out wastes lots of time. Scientific Notation is an easier way to express these substantial values.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A56B6-106D-409C-8504-EFB89EC3C7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77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move to right your exponent is positive and if you move to the left your exponent is negative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64224B-D850-47FA-9234-7B3EF78092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87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Train tracks method- go through step by step and have them write down exactly what you did, after this problem to number 11 on class </a:t>
            </a:r>
            <a:r>
              <a:rPr lang="en-US"/>
              <a:t>wkst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64224B-D850-47FA-9234-7B3EF78092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41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683DF-71AB-4C36-A415-2F1D73DFB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09/24/19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19A20-9D46-4A42-A32D-2FAE078D0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Please write the following in scientific notation:</a:t>
            </a:r>
          </a:p>
          <a:p>
            <a:pPr marL="342900" indent="-342900">
              <a:buAutoNum type="arabicPeriod"/>
            </a:pPr>
            <a:r>
              <a:rPr lang="en-US" sz="2800" dirty="0"/>
              <a:t>83,000,000</a:t>
            </a:r>
          </a:p>
          <a:p>
            <a:pPr marL="342900" indent="-342900">
              <a:buAutoNum type="arabicPeriod"/>
            </a:pPr>
            <a:r>
              <a:rPr lang="en-US" sz="2800" dirty="0"/>
              <a:t>957</a:t>
            </a:r>
          </a:p>
          <a:p>
            <a:pPr marL="342900" indent="-342900">
              <a:buAutoNum type="arabicPeriod"/>
            </a:pPr>
            <a:r>
              <a:rPr lang="en-US" sz="2800" dirty="0"/>
              <a:t>4500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836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Unit 3: Measurement Basics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Using the metric system 7</a:t>
            </a:r>
            <a:r>
              <a:rPr lang="en-US" sz="2000" baseline="30000" dirty="0"/>
              <a:t>th</a:t>
            </a:r>
            <a:r>
              <a:rPr lang="en-US" sz="2000" dirty="0"/>
              <a:t> grade physical science </a:t>
            </a:r>
          </a:p>
        </p:txBody>
      </p:sp>
    </p:spTree>
    <p:extLst>
      <p:ext uri="{BB962C8B-B14F-4D97-AF65-F5344CB8AC3E}">
        <p14:creationId xmlns:p14="http://schemas.microsoft.com/office/powerpoint/2010/main" val="3549190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Scientific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/>
              <a:t>Scientific Notation </a:t>
            </a:r>
            <a:r>
              <a:rPr lang="en-US" sz="2400" dirty="0"/>
              <a:t>is an easy way for scientists to express very large numbers or very small numbers. It also helps eliminate mistakes when reading/writing these numbers.</a:t>
            </a:r>
          </a:p>
          <a:p>
            <a:r>
              <a:rPr lang="en-US" sz="2400" dirty="0"/>
              <a:t>In </a:t>
            </a:r>
            <a:r>
              <a:rPr lang="en-US" sz="2400" b="1" dirty="0"/>
              <a:t>scientific notation</a:t>
            </a:r>
            <a:r>
              <a:rPr lang="en-US" sz="2400" dirty="0"/>
              <a:t>, very large and very small numbers are expressed as the product of a number between 1 and 10 multiplied by some power of 10.</a:t>
            </a:r>
          </a:p>
          <a:p>
            <a:pPr marL="0" indent="0">
              <a:buNone/>
            </a:pPr>
            <a:r>
              <a:rPr lang="en-US" sz="2400" dirty="0"/>
              <a:t>Example: 2.15 x 10</a:t>
            </a:r>
            <a:r>
              <a:rPr lang="en-US" sz="2400" baseline="30000" dirty="0"/>
              <a:t>3</a:t>
            </a:r>
            <a:r>
              <a:rPr lang="en-US" sz="2400" dirty="0"/>
              <a:t> (scientific notation) 2150 (standard notation)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623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Express the following by using scientific notation:</a:t>
            </a:r>
          </a:p>
          <a:p>
            <a:pPr marL="342900" indent="-342900">
              <a:buAutoNum type="arabicPeriod"/>
            </a:pPr>
            <a:r>
              <a:rPr lang="en-US" sz="2800" dirty="0"/>
              <a:t>2350000= ______________</a:t>
            </a:r>
          </a:p>
          <a:p>
            <a:pPr marL="342900" indent="-342900">
              <a:buAutoNum type="arabicPeriod"/>
            </a:pPr>
            <a:r>
              <a:rPr lang="en-US" sz="2800" dirty="0"/>
              <a:t>0.000000345= _____________</a:t>
            </a:r>
          </a:p>
          <a:p>
            <a:pPr marL="342900" indent="-342900">
              <a:buAutoNum type="arabicPeriod"/>
            </a:pPr>
            <a:r>
              <a:rPr lang="en-US" sz="2800" dirty="0"/>
              <a:t>1,235= _______________</a:t>
            </a:r>
          </a:p>
          <a:p>
            <a:pPr marL="342900" indent="-342900">
              <a:buAutoNum type="arabicPeriod"/>
            </a:pPr>
            <a:r>
              <a:rPr lang="en-US" sz="2800" dirty="0"/>
              <a:t>5,000,000= _____________</a:t>
            </a:r>
          </a:p>
          <a:p>
            <a:pPr marL="342900" indent="-342900">
              <a:buAutoNum type="arabicPeriod"/>
            </a:pPr>
            <a:r>
              <a:rPr lang="en-US" sz="2800" dirty="0"/>
              <a:t>0.00475= ________________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56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 the metric system?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Our objectives in this unit are to understand the importance of making accurate measurements and correctly using units of measure.</a:t>
            </a:r>
          </a:p>
          <a:p>
            <a:r>
              <a:rPr lang="en-US" sz="2400" dirty="0"/>
              <a:t>Today we use the International System of Units (SI System). This is used universally in scientific work.  We also refer to this system as the Metric System.</a:t>
            </a:r>
          </a:p>
          <a:p>
            <a:r>
              <a:rPr lang="en-US" sz="2400" dirty="0"/>
              <a:t>The </a:t>
            </a:r>
            <a:r>
              <a:rPr lang="en-US" sz="2400" i="1" dirty="0"/>
              <a:t>metric system</a:t>
            </a:r>
            <a:r>
              <a:rPr lang="en-US" sz="2400" dirty="0"/>
              <a:t> is a </a:t>
            </a:r>
            <a:r>
              <a:rPr lang="en-US" sz="2400" i="1" dirty="0"/>
              <a:t>system</a:t>
            </a:r>
            <a:r>
              <a:rPr lang="en-US" sz="2400" dirty="0"/>
              <a:t> of measurement that uses the meter, liter, and gram as base </a:t>
            </a:r>
            <a:r>
              <a:rPr lang="en-US" sz="2400" i="1" dirty="0"/>
              <a:t>units</a:t>
            </a:r>
            <a:r>
              <a:rPr lang="en-US" sz="2400" dirty="0"/>
              <a:t> of length, volume, and mass .</a:t>
            </a:r>
          </a:p>
          <a:p>
            <a:r>
              <a:rPr lang="en-US" sz="2400" dirty="0"/>
              <a:t>Why is this system important???</a:t>
            </a:r>
          </a:p>
        </p:txBody>
      </p:sp>
    </p:spTree>
    <p:extLst>
      <p:ext uri="{BB962C8B-B14F-4D97-AF65-F5344CB8AC3E}">
        <p14:creationId xmlns:p14="http://schemas.microsoft.com/office/powerpoint/2010/main" val="1304590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*Greek prefixes that you have to know*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Kilo- 1000x </a:t>
            </a:r>
          </a:p>
          <a:p>
            <a:r>
              <a:rPr lang="en-US" sz="2400" dirty="0" err="1"/>
              <a:t>Hecto</a:t>
            </a:r>
            <a:r>
              <a:rPr lang="en-US" sz="2400" dirty="0"/>
              <a:t>- 100x </a:t>
            </a:r>
          </a:p>
          <a:p>
            <a:r>
              <a:rPr lang="en-US" sz="2400" dirty="0" err="1"/>
              <a:t>Deka</a:t>
            </a:r>
            <a:r>
              <a:rPr lang="en-US" sz="2400" dirty="0"/>
              <a:t>- 10x</a:t>
            </a:r>
          </a:p>
          <a:p>
            <a:r>
              <a:rPr lang="en-US" sz="2400" dirty="0"/>
              <a:t>BASE (meters, liters, grams)</a:t>
            </a:r>
          </a:p>
          <a:p>
            <a:r>
              <a:rPr lang="en-US" sz="2400" dirty="0"/>
              <a:t>Deci-10th</a:t>
            </a:r>
          </a:p>
          <a:p>
            <a:r>
              <a:rPr lang="en-US" sz="2400" dirty="0" err="1"/>
              <a:t>Centi</a:t>
            </a:r>
            <a:r>
              <a:rPr lang="en-US" sz="2400" dirty="0"/>
              <a:t>- 100th</a:t>
            </a:r>
          </a:p>
          <a:p>
            <a:r>
              <a:rPr lang="en-US" sz="2400" dirty="0" err="1"/>
              <a:t>Milli</a:t>
            </a:r>
            <a:r>
              <a:rPr lang="en-US" sz="2400" dirty="0"/>
              <a:t>- 1000th</a:t>
            </a:r>
          </a:p>
        </p:txBody>
      </p:sp>
      <p:pic>
        <p:nvPicPr>
          <p:cNvPr id="4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94" t="35185" r="10417" b="23148"/>
          <a:stretch>
            <a:fillRect/>
          </a:stretch>
        </p:blipFill>
        <p:spPr bwMode="auto">
          <a:xfrm>
            <a:off x="4371807" y="2590800"/>
            <a:ext cx="72390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4402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Abbreviations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Length is measured in meters (m)</a:t>
            </a:r>
          </a:p>
          <a:p>
            <a:r>
              <a:rPr lang="en-US" sz="3200" dirty="0"/>
              <a:t>Volume is measured in liters (L)</a:t>
            </a:r>
          </a:p>
          <a:p>
            <a:r>
              <a:rPr lang="en-US" sz="3200" dirty="0"/>
              <a:t>Mass is measured in grams (g)</a:t>
            </a:r>
          </a:p>
        </p:txBody>
      </p:sp>
    </p:spTree>
    <p:extLst>
      <p:ext uri="{BB962C8B-B14F-4D97-AF65-F5344CB8AC3E}">
        <p14:creationId xmlns:p14="http://schemas.microsoft.com/office/powerpoint/2010/main" val="2407627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F2F37-6C98-45CE-9714-01E3AF781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Abbreviations continued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BA327-059B-43DD-BE6C-C6240B32A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Kilo (k)</a:t>
            </a:r>
          </a:p>
          <a:p>
            <a:r>
              <a:rPr lang="en-US" sz="2400" dirty="0" err="1"/>
              <a:t>Hecto</a:t>
            </a:r>
            <a:r>
              <a:rPr lang="en-US" sz="2400" dirty="0"/>
              <a:t> (h)</a:t>
            </a:r>
          </a:p>
          <a:p>
            <a:r>
              <a:rPr lang="en-US" sz="2400" dirty="0"/>
              <a:t>Deka or </a:t>
            </a:r>
            <a:r>
              <a:rPr lang="en-US" sz="2400" dirty="0" err="1"/>
              <a:t>deca</a:t>
            </a:r>
            <a:r>
              <a:rPr lang="en-US" sz="2400" dirty="0"/>
              <a:t> (da)</a:t>
            </a:r>
          </a:p>
          <a:p>
            <a:r>
              <a:rPr lang="en-US" sz="2400" dirty="0"/>
              <a:t>Deci (d)</a:t>
            </a:r>
          </a:p>
          <a:p>
            <a:r>
              <a:rPr lang="en-US" sz="2400" dirty="0" err="1"/>
              <a:t>Centi</a:t>
            </a:r>
            <a:r>
              <a:rPr lang="en-US" sz="2400" dirty="0"/>
              <a:t> (c)</a:t>
            </a:r>
          </a:p>
          <a:p>
            <a:r>
              <a:rPr lang="en-US" sz="2400" dirty="0"/>
              <a:t>Milli (m)</a:t>
            </a:r>
          </a:p>
        </p:txBody>
      </p:sp>
    </p:spTree>
    <p:extLst>
      <p:ext uri="{BB962C8B-B14F-4D97-AF65-F5344CB8AC3E}">
        <p14:creationId xmlns:p14="http://schemas.microsoft.com/office/powerpoint/2010/main" val="3340861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941D3-8D3A-434F-9E67-05F15EBD8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example as a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AAB83-CC6A-4B05-ABCA-EDE47797A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Convert 150 kilometers to meters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4777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641</TotalTime>
  <Words>399</Words>
  <Application>Microsoft Office PowerPoint</Application>
  <PresentationFormat>Widescreen</PresentationFormat>
  <Paragraphs>50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Gill Sans MT</vt:lpstr>
      <vt:lpstr>Wingdings 2</vt:lpstr>
      <vt:lpstr>Dividend</vt:lpstr>
      <vt:lpstr>Bell ringer 09/24/19</vt:lpstr>
      <vt:lpstr>Unit 3: Measurement Basics</vt:lpstr>
      <vt:lpstr>Scientific Notation</vt:lpstr>
      <vt:lpstr>Practice</vt:lpstr>
      <vt:lpstr>What is the metric system?</vt:lpstr>
      <vt:lpstr>*Greek prefixes that you have to know* </vt:lpstr>
      <vt:lpstr>Abbreviations </vt:lpstr>
      <vt:lpstr>Abbreviations continued </vt:lpstr>
      <vt:lpstr>Practice example as a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4: Measurement Basics</dc:title>
  <dc:creator>Kelly Mastin</dc:creator>
  <cp:lastModifiedBy>Kelly Mastin</cp:lastModifiedBy>
  <cp:revision>23</cp:revision>
  <dcterms:created xsi:type="dcterms:W3CDTF">2018-09-19T02:09:47Z</dcterms:created>
  <dcterms:modified xsi:type="dcterms:W3CDTF">2019-09-24T19:44:31Z</dcterms:modified>
</cp:coreProperties>
</file>